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828" r:id="rId1"/>
  </p:sldMasterIdLst>
  <p:notesMasterIdLst>
    <p:notesMasterId r:id="rId2"/>
  </p:notesMasterIdLst>
  <p:sldIdLst>
    <p:sldId id="745" r:id="rId3"/>
    <p:sldId id="746" r:id="rId4"/>
    <p:sldId id="747" r:id="rId5"/>
    <p:sldId id="748" r:id="rId6"/>
    <p:sldId id="749" r:id="rId7"/>
    <p:sldId id="750" r:id="rId8"/>
    <p:sldId id="751" r:id="rId9"/>
    <p:sldId id="752" r:id="rId10"/>
    <p:sldId id="753" r:id="rId11"/>
    <p:sldId id="754" r:id="rId12"/>
    <p:sldId id="755" r:id="rId13"/>
    <p:sldId id="756" r:id="rId14"/>
    <p:sldId id="757" r:id="rId15"/>
    <p:sldId id="758" r:id="rId16"/>
    <p:sldId id="759" r:id="rId17"/>
    <p:sldId id="760" r:id="rId18"/>
    <p:sldId id="761" r:id="rId19"/>
    <p:sldId id="762" r:id="rId20"/>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slideViewPr>
    <p:cSldViewPr>
      <p:cViewPr>
        <p:scale>
          <a:sx n="0" d="0"/>
          <a:sy n="0" d="0"/>
        </p:scale>
        <p:origin x="0" y="0"/>
      </p:cViewPr>
    </p:cSldViewPr>
  </p:slide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tableStyles" Target="tableStyles.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63" name=""/>
        <p:cNvGrpSpPr/>
        <p:nvPr/>
      </p:nvGrpSpPr>
      <p:grpSpPr>
        <a:xfrm>
          <a:off x="0" y="0"/>
          <a:ext cx="0" cy="0"/>
          <a:chOff x="0" y="0"/>
          <a:chExt cx="0" cy="0"/>
        </a:xfrm>
      </p:grpSpPr>
      <p:sp>
        <p:nvSpPr>
          <p:cNvPr id="1048665"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66"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67"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68"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69"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70"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3" name=""/>
        <p:cNvGrpSpPr/>
        <p:nvPr/>
      </p:nvGrpSpPr>
      <p:grpSpPr>
        <a:xfrm>
          <a:off x="0" y="0"/>
          <a:ext cx="0" cy="0"/>
          <a:chOff x="0" y="0"/>
          <a:chExt cx="0" cy="0"/>
        </a:xfrm>
      </p:grpSpPr>
      <p:sp>
        <p:nvSpPr>
          <p:cNvPr id="1048581"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1048582" name="Subtitle 2"/>
          <p:cNvSpPr>
            <a:spLocks noGrp="1"/>
          </p:cNvSpPr>
          <p:nvPr>
            <p:ph type="subTitle" idx="1"/>
          </p:nvPr>
        </p:nvSpPr>
        <p:spPr>
          <a:xfrm>
            <a:off x="1143000" y="3602038"/>
            <a:ext cx="6858000" cy="1655762"/>
          </a:xfrm>
        </p:spPr>
        <p:txBody>
          <a:bodyPr/>
          <a:lstStyle>
            <a:lvl1pPr algn="ctr" indent="0" marL="0">
              <a:buNone/>
              <a:defRPr sz="1800"/>
            </a:lvl1pPr>
            <a:lvl2pPr algn="ctr" indent="0" marL="342900">
              <a:buNone/>
              <a:defRPr sz="1500"/>
            </a:lvl2pPr>
            <a:lvl3pPr algn="ctr" indent="0" marL="685800">
              <a:buNone/>
              <a:defRPr sz="1350"/>
            </a:lvl3pPr>
            <a:lvl4pPr algn="ctr" indent="0" marL="1028700">
              <a:buNone/>
              <a:defRPr sz="1200"/>
            </a:lvl4pPr>
            <a:lvl5pPr algn="ctr" indent="0" marL="1371600">
              <a:buNone/>
              <a:defRPr sz="1200"/>
            </a:lvl5pPr>
            <a:lvl6pPr algn="ctr" indent="0" marL="1714500">
              <a:buNone/>
              <a:defRPr sz="1200"/>
            </a:lvl6pPr>
            <a:lvl7pPr algn="ctr" indent="0" marL="2057400">
              <a:buNone/>
              <a:defRPr sz="1200"/>
            </a:lvl7pPr>
            <a:lvl8pPr algn="ctr" indent="0" marL="2400300">
              <a:buNone/>
              <a:defRPr sz="1200"/>
            </a:lvl8pPr>
            <a:lvl9pPr algn="ctr" indent="0" marL="2743200">
              <a:buNone/>
              <a:defRPr sz="1200"/>
            </a:lvl9pPr>
          </a:lstStyle>
          <a:p>
            <a:r>
              <a:rPr lang="en-US"/>
              <a:t>Click to edit Master subtitle style</a:t>
            </a:r>
          </a:p>
        </p:txBody>
      </p:sp>
      <p:sp>
        <p:nvSpPr>
          <p:cNvPr id="1048583" name="Date Placeholder 3"/>
          <p:cNvSpPr>
            <a:spLocks noGrp="1"/>
          </p:cNvSpPr>
          <p:nvPr>
            <p:ph type="dt" sz="half" idx="10"/>
          </p:nvPr>
        </p:nvSpPr>
        <p:spPr/>
        <p:txBody>
          <a:bodyPr/>
          <a:p>
            <a:fld id="{3BAB9E82-EEAE-2147-86A4-8DBD7F45D037}" type="datetimeFigureOut">
              <a:rPr lang="en-US" smtClean="0"/>
              <a:t>8/26/20</a:t>
            </a:fld>
            <a:endParaRPr lang="en-US"/>
          </a:p>
        </p:txBody>
      </p:sp>
      <p:sp>
        <p:nvSpPr>
          <p:cNvPr id="1048584" name="Footer Placeholder 4"/>
          <p:cNvSpPr>
            <a:spLocks noGrp="1"/>
          </p:cNvSpPr>
          <p:nvPr>
            <p:ph type="ftr" sz="quarter" idx="11"/>
          </p:nvPr>
        </p:nvSpPr>
        <p:spPr/>
        <p:txBody>
          <a:bodyPr/>
          <a:p>
            <a:endParaRPr lang="en-US"/>
          </a:p>
        </p:txBody>
      </p:sp>
      <p:sp>
        <p:nvSpPr>
          <p:cNvPr id="1048585" name="Slide Number Placeholder 5"/>
          <p:cNvSpPr>
            <a:spLocks noGrp="1"/>
          </p:cNvSpPr>
          <p:nvPr>
            <p:ph type="sldNum" sz="quarter" idx="12"/>
          </p:nvPr>
        </p:nvSpPr>
        <p:spPr/>
        <p:txBody>
          <a:bodyPr/>
          <a:p>
            <a:fld id="{789CDB5A-EB6F-8B4D-9230-6029B1615A5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56" name=""/>
        <p:cNvGrpSpPr/>
        <p:nvPr/>
      </p:nvGrpSpPr>
      <p:grpSpPr>
        <a:xfrm>
          <a:off x="0" y="0"/>
          <a:ext cx="0" cy="0"/>
          <a:chOff x="0" y="0"/>
          <a:chExt cx="0" cy="0"/>
        </a:xfrm>
      </p:grpSpPr>
      <p:sp>
        <p:nvSpPr>
          <p:cNvPr id="1048632" name="Title 1"/>
          <p:cNvSpPr>
            <a:spLocks noGrp="1"/>
          </p:cNvSpPr>
          <p:nvPr>
            <p:ph type="title"/>
          </p:nvPr>
        </p:nvSpPr>
        <p:spPr/>
        <p:txBody>
          <a:bodyPr/>
          <a:p>
            <a:r>
              <a:rPr lang="en-US"/>
              <a:t>Click to edit Master title style</a:t>
            </a:r>
          </a:p>
        </p:txBody>
      </p:sp>
      <p:sp>
        <p:nvSpPr>
          <p:cNvPr id="1048633" name="Vertical Text Placeholder 2"/>
          <p:cNvSpPr>
            <a:spLocks noGrp="1"/>
          </p:cNvSpPr>
          <p:nvPr>
            <p:ph type="body" orient="vert" idx="1"/>
          </p:nvPr>
        </p:nvSpPr>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34" name="Date Placeholder 3"/>
          <p:cNvSpPr>
            <a:spLocks noGrp="1"/>
          </p:cNvSpPr>
          <p:nvPr>
            <p:ph type="dt" sz="half" idx="10"/>
          </p:nvPr>
        </p:nvSpPr>
        <p:spPr/>
        <p:txBody>
          <a:bodyPr/>
          <a:p>
            <a:fld id="{3BAB9E82-EEAE-2147-86A4-8DBD7F45D037}" type="datetimeFigureOut">
              <a:rPr lang="en-US" smtClean="0"/>
              <a:t>8/26/20</a:t>
            </a:fld>
            <a:endParaRPr lang="en-US"/>
          </a:p>
        </p:txBody>
      </p:sp>
      <p:sp>
        <p:nvSpPr>
          <p:cNvPr id="1048635" name="Footer Placeholder 4"/>
          <p:cNvSpPr>
            <a:spLocks noGrp="1"/>
          </p:cNvSpPr>
          <p:nvPr>
            <p:ph type="ftr" sz="quarter" idx="11"/>
          </p:nvPr>
        </p:nvSpPr>
        <p:spPr/>
        <p:txBody>
          <a:bodyPr/>
          <a:p>
            <a:endParaRPr lang="en-US"/>
          </a:p>
        </p:txBody>
      </p:sp>
      <p:sp>
        <p:nvSpPr>
          <p:cNvPr id="1048636" name="Slide Number Placeholder 5"/>
          <p:cNvSpPr>
            <a:spLocks noGrp="1"/>
          </p:cNvSpPr>
          <p:nvPr>
            <p:ph type="sldNum" sz="quarter" idx="12"/>
          </p:nvPr>
        </p:nvSpPr>
        <p:spPr/>
        <p:txBody>
          <a:bodyPr/>
          <a:p>
            <a:fld id="{789CDB5A-EB6F-8B4D-9230-6029B1615A5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54" name=""/>
        <p:cNvGrpSpPr/>
        <p:nvPr/>
      </p:nvGrpSpPr>
      <p:grpSpPr>
        <a:xfrm>
          <a:off x="0" y="0"/>
          <a:ext cx="0" cy="0"/>
          <a:chOff x="0" y="0"/>
          <a:chExt cx="0" cy="0"/>
        </a:xfrm>
      </p:grpSpPr>
      <p:sp>
        <p:nvSpPr>
          <p:cNvPr id="1048621" name="Vertical Title 1"/>
          <p:cNvSpPr>
            <a:spLocks noGrp="1"/>
          </p:cNvSpPr>
          <p:nvPr>
            <p:ph type="title" orient="vert"/>
          </p:nvPr>
        </p:nvSpPr>
        <p:spPr>
          <a:xfrm>
            <a:off x="6543675" y="365125"/>
            <a:ext cx="1971675" cy="5811838"/>
          </a:xfrm>
        </p:spPr>
        <p:txBody>
          <a:bodyPr vert="eaVert"/>
          <a:p>
            <a:r>
              <a:rPr lang="en-US"/>
              <a:t>Click to edit Master title style</a:t>
            </a:r>
          </a:p>
        </p:txBody>
      </p:sp>
      <p:sp>
        <p:nvSpPr>
          <p:cNvPr id="1048622" name="Vertical Text Placeholder 2"/>
          <p:cNvSpPr>
            <a:spLocks noGrp="1"/>
          </p:cNvSpPr>
          <p:nvPr>
            <p:ph type="body" orient="vert" idx="1"/>
          </p:nvPr>
        </p:nvSpPr>
        <p:spPr>
          <a:xfrm>
            <a:off x="628650" y="365125"/>
            <a:ext cx="5800725" cy="5811838"/>
          </a:xfrm>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23" name="Date Placeholder 3"/>
          <p:cNvSpPr>
            <a:spLocks noGrp="1"/>
          </p:cNvSpPr>
          <p:nvPr>
            <p:ph type="dt" sz="half" idx="10"/>
          </p:nvPr>
        </p:nvSpPr>
        <p:spPr/>
        <p:txBody>
          <a:bodyPr/>
          <a:p>
            <a:fld id="{3BAB9E82-EEAE-2147-86A4-8DBD7F45D037}" type="datetimeFigureOut">
              <a:rPr lang="en-US" smtClean="0"/>
              <a:t>8/26/20</a:t>
            </a:fld>
            <a:endParaRPr lang="en-US"/>
          </a:p>
        </p:txBody>
      </p:sp>
      <p:sp>
        <p:nvSpPr>
          <p:cNvPr id="1048624" name="Footer Placeholder 4"/>
          <p:cNvSpPr>
            <a:spLocks noGrp="1"/>
          </p:cNvSpPr>
          <p:nvPr>
            <p:ph type="ftr" sz="quarter" idx="11"/>
          </p:nvPr>
        </p:nvSpPr>
        <p:spPr/>
        <p:txBody>
          <a:bodyPr/>
          <a:p>
            <a:endParaRPr lang="en-US"/>
          </a:p>
        </p:txBody>
      </p:sp>
      <p:sp>
        <p:nvSpPr>
          <p:cNvPr id="1048625" name="Slide Number Placeholder 5"/>
          <p:cNvSpPr>
            <a:spLocks noGrp="1"/>
          </p:cNvSpPr>
          <p:nvPr>
            <p:ph type="sldNum" sz="quarter" idx="12"/>
          </p:nvPr>
        </p:nvSpPr>
        <p:spPr/>
        <p:txBody>
          <a:bodyPr/>
          <a:p>
            <a:fld id="{789CDB5A-EB6F-8B4D-9230-6029B1615A5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34" name=""/>
        <p:cNvGrpSpPr/>
        <p:nvPr/>
      </p:nvGrpSpPr>
      <p:grpSpPr>
        <a:xfrm>
          <a:off x="0" y="0"/>
          <a:ext cx="0" cy="0"/>
          <a:chOff x="0" y="0"/>
          <a:chExt cx="0" cy="0"/>
        </a:xfrm>
      </p:grpSpPr>
      <p:sp>
        <p:nvSpPr>
          <p:cNvPr id="1048587" name="Title 1"/>
          <p:cNvSpPr>
            <a:spLocks noGrp="1"/>
          </p:cNvSpPr>
          <p:nvPr>
            <p:ph type="title"/>
          </p:nvPr>
        </p:nvSpPr>
        <p:spPr/>
        <p:txBody>
          <a:bodyPr/>
          <a:p>
            <a:r>
              <a:rPr lang="en-US"/>
              <a:t>Click to edit Master title style</a:t>
            </a:r>
          </a:p>
        </p:txBody>
      </p:sp>
      <p:sp>
        <p:nvSpPr>
          <p:cNvPr id="1048588" name="Content Placeholder 2"/>
          <p:cNvSpPr>
            <a:spLocks noGrp="1"/>
          </p:cNvSpPr>
          <p:nvPr>
            <p:ph idx="1"/>
          </p:nvPr>
        </p:nvSpPr>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89" name="Date Placeholder 3"/>
          <p:cNvSpPr>
            <a:spLocks noGrp="1"/>
          </p:cNvSpPr>
          <p:nvPr>
            <p:ph type="dt" sz="half" idx="10"/>
          </p:nvPr>
        </p:nvSpPr>
        <p:spPr/>
        <p:txBody>
          <a:bodyPr/>
          <a:p>
            <a:fld id="{3BAB9E82-EEAE-2147-86A4-8DBD7F45D037}" type="datetimeFigureOut">
              <a:rPr lang="en-US" smtClean="0"/>
              <a:t>8/26/20</a:t>
            </a:fld>
            <a:endParaRPr lang="en-US"/>
          </a:p>
        </p:txBody>
      </p:sp>
      <p:sp>
        <p:nvSpPr>
          <p:cNvPr id="1048590" name="Footer Placeholder 4"/>
          <p:cNvSpPr>
            <a:spLocks noGrp="1"/>
          </p:cNvSpPr>
          <p:nvPr>
            <p:ph type="ftr" sz="quarter" idx="11"/>
          </p:nvPr>
        </p:nvSpPr>
        <p:spPr/>
        <p:txBody>
          <a:bodyPr/>
          <a:p>
            <a:endParaRPr lang="en-US"/>
          </a:p>
        </p:txBody>
      </p:sp>
      <p:sp>
        <p:nvSpPr>
          <p:cNvPr id="1048591" name="Slide Number Placeholder 5"/>
          <p:cNvSpPr>
            <a:spLocks noGrp="1"/>
          </p:cNvSpPr>
          <p:nvPr>
            <p:ph type="sldNum" sz="quarter" idx="12"/>
          </p:nvPr>
        </p:nvSpPr>
        <p:spPr/>
        <p:txBody>
          <a:bodyPr/>
          <a:p>
            <a:fld id="{789CDB5A-EB6F-8B4D-9230-6029B1615A5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57" name=""/>
        <p:cNvGrpSpPr/>
        <p:nvPr/>
      </p:nvGrpSpPr>
      <p:grpSpPr>
        <a:xfrm>
          <a:off x="0" y="0"/>
          <a:ext cx="0" cy="0"/>
          <a:chOff x="0" y="0"/>
          <a:chExt cx="0" cy="0"/>
        </a:xfrm>
      </p:grpSpPr>
      <p:sp>
        <p:nvSpPr>
          <p:cNvPr id="1048637"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1048638" name="Text Placeholder 2"/>
          <p:cNvSpPr>
            <a:spLocks noGrp="1"/>
          </p:cNvSpPr>
          <p:nvPr>
            <p:ph type="body" idx="1"/>
          </p:nvPr>
        </p:nvSpPr>
        <p:spPr>
          <a:xfrm>
            <a:off x="623888" y="4589464"/>
            <a:ext cx="7886700" cy="1500187"/>
          </a:xfrm>
        </p:spPr>
        <p:txBody>
          <a:bodyPr/>
          <a:lstStyle>
            <a:lvl1pPr indent="0" marL="0">
              <a:buNone/>
              <a:defRPr sz="1800">
                <a:solidFill>
                  <a:schemeClr val="tx1">
                    <a:tint val="75000"/>
                  </a:schemeClr>
                </a:solidFill>
              </a:defRPr>
            </a:lvl1pPr>
            <a:lvl2pPr indent="0" marL="342900">
              <a:buNone/>
              <a:defRPr sz="1500">
                <a:solidFill>
                  <a:schemeClr val="tx1">
                    <a:tint val="75000"/>
                  </a:schemeClr>
                </a:solidFill>
              </a:defRPr>
            </a:lvl2pPr>
            <a:lvl3pPr indent="0" marL="685800">
              <a:buNone/>
              <a:defRPr sz="1350">
                <a:solidFill>
                  <a:schemeClr val="tx1">
                    <a:tint val="75000"/>
                  </a:schemeClr>
                </a:solidFill>
              </a:defRPr>
            </a:lvl3pPr>
            <a:lvl4pPr indent="0" marL="1028700">
              <a:buNone/>
              <a:defRPr sz="1200">
                <a:solidFill>
                  <a:schemeClr val="tx1">
                    <a:tint val="75000"/>
                  </a:schemeClr>
                </a:solidFill>
              </a:defRPr>
            </a:lvl4pPr>
            <a:lvl5pPr indent="0" marL="1371600">
              <a:buNone/>
              <a:defRPr sz="1200">
                <a:solidFill>
                  <a:schemeClr val="tx1">
                    <a:tint val="75000"/>
                  </a:schemeClr>
                </a:solidFill>
              </a:defRPr>
            </a:lvl5pPr>
            <a:lvl6pPr indent="0" marL="1714500">
              <a:buNone/>
              <a:defRPr sz="1200">
                <a:solidFill>
                  <a:schemeClr val="tx1">
                    <a:tint val="75000"/>
                  </a:schemeClr>
                </a:solidFill>
              </a:defRPr>
            </a:lvl6pPr>
            <a:lvl7pPr indent="0" marL="2057400">
              <a:buNone/>
              <a:defRPr sz="1200">
                <a:solidFill>
                  <a:schemeClr val="tx1">
                    <a:tint val="75000"/>
                  </a:schemeClr>
                </a:solidFill>
              </a:defRPr>
            </a:lvl7pPr>
            <a:lvl8pPr indent="0" marL="2400300">
              <a:buNone/>
              <a:defRPr sz="1200">
                <a:solidFill>
                  <a:schemeClr val="tx1">
                    <a:tint val="75000"/>
                  </a:schemeClr>
                </a:solidFill>
              </a:defRPr>
            </a:lvl8pPr>
            <a:lvl9pPr indent="0" marL="2743200">
              <a:buNone/>
              <a:defRPr sz="1200">
                <a:solidFill>
                  <a:schemeClr val="tx1">
                    <a:tint val="75000"/>
                  </a:schemeClr>
                </a:solidFill>
              </a:defRPr>
            </a:lvl9pPr>
          </a:lstStyle>
          <a:p>
            <a:pPr lvl="0"/>
            <a:r>
              <a:rPr lang="en-US"/>
              <a:t>Click to edit Master text styles</a:t>
            </a:r>
          </a:p>
        </p:txBody>
      </p:sp>
      <p:sp>
        <p:nvSpPr>
          <p:cNvPr id="1048639" name="Date Placeholder 3"/>
          <p:cNvSpPr>
            <a:spLocks noGrp="1"/>
          </p:cNvSpPr>
          <p:nvPr>
            <p:ph type="dt" sz="half" idx="10"/>
          </p:nvPr>
        </p:nvSpPr>
        <p:spPr/>
        <p:txBody>
          <a:bodyPr/>
          <a:p>
            <a:fld id="{3BAB9E82-EEAE-2147-86A4-8DBD7F45D037}" type="datetimeFigureOut">
              <a:rPr lang="en-US" smtClean="0"/>
              <a:t>8/26/20</a:t>
            </a:fld>
            <a:endParaRPr lang="en-US"/>
          </a:p>
        </p:txBody>
      </p:sp>
      <p:sp>
        <p:nvSpPr>
          <p:cNvPr id="1048640" name="Footer Placeholder 4"/>
          <p:cNvSpPr>
            <a:spLocks noGrp="1"/>
          </p:cNvSpPr>
          <p:nvPr>
            <p:ph type="ftr" sz="quarter" idx="11"/>
          </p:nvPr>
        </p:nvSpPr>
        <p:spPr/>
        <p:txBody>
          <a:bodyPr/>
          <a:p>
            <a:endParaRPr lang="en-US"/>
          </a:p>
        </p:txBody>
      </p:sp>
      <p:sp>
        <p:nvSpPr>
          <p:cNvPr id="1048641" name="Slide Number Placeholder 5"/>
          <p:cNvSpPr>
            <a:spLocks noGrp="1"/>
          </p:cNvSpPr>
          <p:nvPr>
            <p:ph type="sldNum" sz="quarter" idx="12"/>
          </p:nvPr>
        </p:nvSpPr>
        <p:spPr/>
        <p:txBody>
          <a:bodyPr/>
          <a:p>
            <a:fld id="{789CDB5A-EB6F-8B4D-9230-6029B1615A5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58" name=""/>
        <p:cNvGrpSpPr/>
        <p:nvPr/>
      </p:nvGrpSpPr>
      <p:grpSpPr>
        <a:xfrm>
          <a:off x="0" y="0"/>
          <a:ext cx="0" cy="0"/>
          <a:chOff x="0" y="0"/>
          <a:chExt cx="0" cy="0"/>
        </a:xfrm>
      </p:grpSpPr>
      <p:sp>
        <p:nvSpPr>
          <p:cNvPr id="1048642" name="Title 1"/>
          <p:cNvSpPr>
            <a:spLocks noGrp="1"/>
          </p:cNvSpPr>
          <p:nvPr>
            <p:ph type="title"/>
          </p:nvPr>
        </p:nvSpPr>
        <p:spPr/>
        <p:txBody>
          <a:bodyPr/>
          <a:p>
            <a:r>
              <a:rPr lang="en-US"/>
              <a:t>Click to edit Master title style</a:t>
            </a:r>
          </a:p>
        </p:txBody>
      </p:sp>
      <p:sp>
        <p:nvSpPr>
          <p:cNvPr id="1048643" name="Content Placeholder 2"/>
          <p:cNvSpPr>
            <a:spLocks noGrp="1"/>
          </p:cNvSpPr>
          <p:nvPr>
            <p:ph sz="half" idx="1"/>
          </p:nvPr>
        </p:nvSpPr>
        <p:spPr>
          <a:xfrm>
            <a:off x="628650" y="1825625"/>
            <a:ext cx="3886200" cy="4351338"/>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44" name="Content Placeholder 3"/>
          <p:cNvSpPr>
            <a:spLocks noGrp="1"/>
          </p:cNvSpPr>
          <p:nvPr>
            <p:ph sz="half" idx="2"/>
          </p:nvPr>
        </p:nvSpPr>
        <p:spPr>
          <a:xfrm>
            <a:off x="4629150" y="1825625"/>
            <a:ext cx="3886200" cy="4351338"/>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45" name="Date Placeholder 4"/>
          <p:cNvSpPr>
            <a:spLocks noGrp="1"/>
          </p:cNvSpPr>
          <p:nvPr>
            <p:ph type="dt" sz="half" idx="10"/>
          </p:nvPr>
        </p:nvSpPr>
        <p:spPr/>
        <p:txBody>
          <a:bodyPr/>
          <a:p>
            <a:fld id="{3BAB9E82-EEAE-2147-86A4-8DBD7F45D037}" type="datetimeFigureOut">
              <a:rPr lang="en-US" smtClean="0"/>
              <a:t>8/26/20</a:t>
            </a:fld>
            <a:endParaRPr lang="en-US"/>
          </a:p>
        </p:txBody>
      </p:sp>
      <p:sp>
        <p:nvSpPr>
          <p:cNvPr id="1048646" name="Footer Placeholder 5"/>
          <p:cNvSpPr>
            <a:spLocks noGrp="1"/>
          </p:cNvSpPr>
          <p:nvPr>
            <p:ph type="ftr" sz="quarter" idx="11"/>
          </p:nvPr>
        </p:nvSpPr>
        <p:spPr/>
        <p:txBody>
          <a:bodyPr/>
          <a:p>
            <a:endParaRPr lang="en-US"/>
          </a:p>
        </p:txBody>
      </p:sp>
      <p:sp>
        <p:nvSpPr>
          <p:cNvPr id="1048647" name="Slide Number Placeholder 6"/>
          <p:cNvSpPr>
            <a:spLocks noGrp="1"/>
          </p:cNvSpPr>
          <p:nvPr>
            <p:ph type="sldNum" sz="quarter" idx="12"/>
          </p:nvPr>
        </p:nvSpPr>
        <p:spPr/>
        <p:txBody>
          <a:bodyPr/>
          <a:p>
            <a:fld id="{789CDB5A-EB6F-8B4D-9230-6029B1615A5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59" name=""/>
        <p:cNvGrpSpPr/>
        <p:nvPr/>
      </p:nvGrpSpPr>
      <p:grpSpPr>
        <a:xfrm>
          <a:off x="0" y="0"/>
          <a:ext cx="0" cy="0"/>
          <a:chOff x="0" y="0"/>
          <a:chExt cx="0" cy="0"/>
        </a:xfrm>
      </p:grpSpPr>
      <p:sp>
        <p:nvSpPr>
          <p:cNvPr id="1048648" name="Title 1"/>
          <p:cNvSpPr>
            <a:spLocks noGrp="1"/>
          </p:cNvSpPr>
          <p:nvPr>
            <p:ph type="title"/>
          </p:nvPr>
        </p:nvSpPr>
        <p:spPr>
          <a:xfrm>
            <a:off x="629841" y="365126"/>
            <a:ext cx="7886700" cy="1325563"/>
          </a:xfrm>
        </p:spPr>
        <p:txBody>
          <a:bodyPr/>
          <a:p>
            <a:r>
              <a:rPr lang="en-US"/>
              <a:t>Click to edit Master title style</a:t>
            </a:r>
          </a:p>
        </p:txBody>
      </p:sp>
      <p:sp>
        <p:nvSpPr>
          <p:cNvPr id="1048649" name="Text Placeholder 2"/>
          <p:cNvSpPr>
            <a:spLocks noGrp="1"/>
          </p:cNvSpPr>
          <p:nvPr>
            <p:ph type="body" idx="1"/>
          </p:nvPr>
        </p:nvSpPr>
        <p:spPr>
          <a:xfrm>
            <a:off x="629842" y="1681163"/>
            <a:ext cx="3868340" cy="823912"/>
          </a:xfrm>
        </p:spPr>
        <p:txBody>
          <a:bodyPr anchor="b"/>
          <a:lstStyle>
            <a:lvl1pPr indent="0" marL="0">
              <a:buNone/>
              <a:defRPr b="1" sz="1800"/>
            </a:lvl1pPr>
            <a:lvl2pPr indent="0" marL="342900">
              <a:buNone/>
              <a:defRPr b="1" sz="1500"/>
            </a:lvl2pPr>
            <a:lvl3pPr indent="0" marL="685800">
              <a:buNone/>
              <a:defRPr b="1" sz="1350"/>
            </a:lvl3pPr>
            <a:lvl4pPr indent="0" marL="1028700">
              <a:buNone/>
              <a:defRPr b="1" sz="1200"/>
            </a:lvl4pPr>
            <a:lvl5pPr indent="0" marL="1371600">
              <a:buNone/>
              <a:defRPr b="1" sz="1200"/>
            </a:lvl5pPr>
            <a:lvl6pPr indent="0" marL="1714500">
              <a:buNone/>
              <a:defRPr b="1" sz="1200"/>
            </a:lvl6pPr>
            <a:lvl7pPr indent="0" marL="2057400">
              <a:buNone/>
              <a:defRPr b="1" sz="1200"/>
            </a:lvl7pPr>
            <a:lvl8pPr indent="0" marL="2400300">
              <a:buNone/>
              <a:defRPr b="1" sz="1200"/>
            </a:lvl8pPr>
            <a:lvl9pPr indent="0" marL="2743200">
              <a:buNone/>
              <a:defRPr b="1" sz="1200"/>
            </a:lvl9pPr>
          </a:lstStyle>
          <a:p>
            <a:pPr lvl="0"/>
            <a:r>
              <a:rPr lang="en-US"/>
              <a:t>Click to edit Master text styles</a:t>
            </a:r>
          </a:p>
        </p:txBody>
      </p:sp>
      <p:sp>
        <p:nvSpPr>
          <p:cNvPr id="1048650" name="Content Placeholder 3"/>
          <p:cNvSpPr>
            <a:spLocks noGrp="1"/>
          </p:cNvSpPr>
          <p:nvPr>
            <p:ph sz="half" idx="2"/>
          </p:nvPr>
        </p:nvSpPr>
        <p:spPr>
          <a:xfrm>
            <a:off x="629842" y="2505075"/>
            <a:ext cx="3868340" cy="3684588"/>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51" name="Text Placeholder 4"/>
          <p:cNvSpPr>
            <a:spLocks noGrp="1"/>
          </p:cNvSpPr>
          <p:nvPr>
            <p:ph type="body" sz="quarter" idx="3"/>
          </p:nvPr>
        </p:nvSpPr>
        <p:spPr>
          <a:xfrm>
            <a:off x="4629150" y="1681163"/>
            <a:ext cx="3887391" cy="823912"/>
          </a:xfrm>
        </p:spPr>
        <p:txBody>
          <a:bodyPr anchor="b"/>
          <a:lstStyle>
            <a:lvl1pPr indent="0" marL="0">
              <a:buNone/>
              <a:defRPr b="1" sz="1800"/>
            </a:lvl1pPr>
            <a:lvl2pPr indent="0" marL="342900">
              <a:buNone/>
              <a:defRPr b="1" sz="1500"/>
            </a:lvl2pPr>
            <a:lvl3pPr indent="0" marL="685800">
              <a:buNone/>
              <a:defRPr b="1" sz="1350"/>
            </a:lvl3pPr>
            <a:lvl4pPr indent="0" marL="1028700">
              <a:buNone/>
              <a:defRPr b="1" sz="1200"/>
            </a:lvl4pPr>
            <a:lvl5pPr indent="0" marL="1371600">
              <a:buNone/>
              <a:defRPr b="1" sz="1200"/>
            </a:lvl5pPr>
            <a:lvl6pPr indent="0" marL="1714500">
              <a:buNone/>
              <a:defRPr b="1" sz="1200"/>
            </a:lvl6pPr>
            <a:lvl7pPr indent="0" marL="2057400">
              <a:buNone/>
              <a:defRPr b="1" sz="1200"/>
            </a:lvl7pPr>
            <a:lvl8pPr indent="0" marL="2400300">
              <a:buNone/>
              <a:defRPr b="1" sz="1200"/>
            </a:lvl8pPr>
            <a:lvl9pPr indent="0" marL="2743200">
              <a:buNone/>
              <a:defRPr b="1" sz="1200"/>
            </a:lvl9pPr>
          </a:lstStyle>
          <a:p>
            <a:pPr lvl="0"/>
            <a:r>
              <a:rPr lang="en-US"/>
              <a:t>Click to edit Master text styles</a:t>
            </a:r>
          </a:p>
        </p:txBody>
      </p:sp>
      <p:sp>
        <p:nvSpPr>
          <p:cNvPr id="1048652" name="Content Placeholder 5"/>
          <p:cNvSpPr>
            <a:spLocks noGrp="1"/>
          </p:cNvSpPr>
          <p:nvPr>
            <p:ph sz="quarter" idx="4"/>
          </p:nvPr>
        </p:nvSpPr>
        <p:spPr>
          <a:xfrm>
            <a:off x="4629150" y="2505075"/>
            <a:ext cx="3887391" cy="3684588"/>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53" name="Date Placeholder 6"/>
          <p:cNvSpPr>
            <a:spLocks noGrp="1"/>
          </p:cNvSpPr>
          <p:nvPr>
            <p:ph type="dt" sz="half" idx="10"/>
          </p:nvPr>
        </p:nvSpPr>
        <p:spPr/>
        <p:txBody>
          <a:bodyPr/>
          <a:p>
            <a:fld id="{3BAB9E82-EEAE-2147-86A4-8DBD7F45D037}" type="datetimeFigureOut">
              <a:rPr lang="en-US" smtClean="0"/>
              <a:t>8/26/20</a:t>
            </a:fld>
            <a:endParaRPr lang="en-US"/>
          </a:p>
        </p:txBody>
      </p:sp>
      <p:sp>
        <p:nvSpPr>
          <p:cNvPr id="1048654" name="Footer Placeholder 7"/>
          <p:cNvSpPr>
            <a:spLocks noGrp="1"/>
          </p:cNvSpPr>
          <p:nvPr>
            <p:ph type="ftr" sz="quarter" idx="11"/>
          </p:nvPr>
        </p:nvSpPr>
        <p:spPr/>
        <p:txBody>
          <a:bodyPr/>
          <a:p>
            <a:endParaRPr lang="en-US"/>
          </a:p>
        </p:txBody>
      </p:sp>
      <p:sp>
        <p:nvSpPr>
          <p:cNvPr id="1048655" name="Slide Number Placeholder 8"/>
          <p:cNvSpPr>
            <a:spLocks noGrp="1"/>
          </p:cNvSpPr>
          <p:nvPr>
            <p:ph type="sldNum" sz="quarter" idx="12"/>
          </p:nvPr>
        </p:nvSpPr>
        <p:spPr/>
        <p:txBody>
          <a:bodyPr/>
          <a:p>
            <a:fld id="{789CDB5A-EB6F-8B4D-9230-6029B1615A5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53" name=""/>
        <p:cNvGrpSpPr/>
        <p:nvPr/>
      </p:nvGrpSpPr>
      <p:grpSpPr>
        <a:xfrm>
          <a:off x="0" y="0"/>
          <a:ext cx="0" cy="0"/>
          <a:chOff x="0" y="0"/>
          <a:chExt cx="0" cy="0"/>
        </a:xfrm>
      </p:grpSpPr>
      <p:sp>
        <p:nvSpPr>
          <p:cNvPr id="1048617" name="Title 1"/>
          <p:cNvSpPr>
            <a:spLocks noGrp="1"/>
          </p:cNvSpPr>
          <p:nvPr>
            <p:ph type="title"/>
          </p:nvPr>
        </p:nvSpPr>
        <p:spPr/>
        <p:txBody>
          <a:bodyPr/>
          <a:p>
            <a:r>
              <a:rPr lang="en-US"/>
              <a:t>Click to edit Master title style</a:t>
            </a:r>
          </a:p>
        </p:txBody>
      </p:sp>
      <p:sp>
        <p:nvSpPr>
          <p:cNvPr id="1048618" name="Date Placeholder 2"/>
          <p:cNvSpPr>
            <a:spLocks noGrp="1"/>
          </p:cNvSpPr>
          <p:nvPr>
            <p:ph type="dt" sz="half" idx="10"/>
          </p:nvPr>
        </p:nvSpPr>
        <p:spPr/>
        <p:txBody>
          <a:bodyPr/>
          <a:p>
            <a:fld id="{3BAB9E82-EEAE-2147-86A4-8DBD7F45D037}" type="datetimeFigureOut">
              <a:rPr lang="en-US" smtClean="0"/>
              <a:t>8/26/20</a:t>
            </a:fld>
            <a:endParaRPr lang="en-US"/>
          </a:p>
        </p:txBody>
      </p:sp>
      <p:sp>
        <p:nvSpPr>
          <p:cNvPr id="1048619" name="Footer Placeholder 3"/>
          <p:cNvSpPr>
            <a:spLocks noGrp="1"/>
          </p:cNvSpPr>
          <p:nvPr>
            <p:ph type="ftr" sz="quarter" idx="11"/>
          </p:nvPr>
        </p:nvSpPr>
        <p:spPr/>
        <p:txBody>
          <a:bodyPr/>
          <a:p>
            <a:endParaRPr lang="en-US"/>
          </a:p>
        </p:txBody>
      </p:sp>
      <p:sp>
        <p:nvSpPr>
          <p:cNvPr id="1048620" name="Slide Number Placeholder 4"/>
          <p:cNvSpPr>
            <a:spLocks noGrp="1"/>
          </p:cNvSpPr>
          <p:nvPr>
            <p:ph type="sldNum" sz="quarter" idx="12"/>
          </p:nvPr>
        </p:nvSpPr>
        <p:spPr/>
        <p:txBody>
          <a:bodyPr/>
          <a:p>
            <a:fld id="{789CDB5A-EB6F-8B4D-9230-6029B1615A5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60" name=""/>
        <p:cNvGrpSpPr/>
        <p:nvPr/>
      </p:nvGrpSpPr>
      <p:grpSpPr>
        <a:xfrm>
          <a:off x="0" y="0"/>
          <a:ext cx="0" cy="0"/>
          <a:chOff x="0" y="0"/>
          <a:chExt cx="0" cy="0"/>
        </a:xfrm>
      </p:grpSpPr>
      <p:sp>
        <p:nvSpPr>
          <p:cNvPr id="1048656" name="Date Placeholder 1"/>
          <p:cNvSpPr>
            <a:spLocks noGrp="1"/>
          </p:cNvSpPr>
          <p:nvPr>
            <p:ph type="dt" sz="half" idx="10"/>
          </p:nvPr>
        </p:nvSpPr>
        <p:spPr/>
        <p:txBody>
          <a:bodyPr/>
          <a:p>
            <a:fld id="{3BAB9E82-EEAE-2147-86A4-8DBD7F45D037}" type="datetimeFigureOut">
              <a:rPr lang="en-US" smtClean="0"/>
              <a:t>8/26/20</a:t>
            </a:fld>
            <a:endParaRPr lang="en-US"/>
          </a:p>
        </p:txBody>
      </p:sp>
      <p:sp>
        <p:nvSpPr>
          <p:cNvPr id="1048657" name="Footer Placeholder 2"/>
          <p:cNvSpPr>
            <a:spLocks noGrp="1"/>
          </p:cNvSpPr>
          <p:nvPr>
            <p:ph type="ftr" sz="quarter" idx="11"/>
          </p:nvPr>
        </p:nvSpPr>
        <p:spPr/>
        <p:txBody>
          <a:bodyPr/>
          <a:p>
            <a:endParaRPr lang="en-US"/>
          </a:p>
        </p:txBody>
      </p:sp>
      <p:sp>
        <p:nvSpPr>
          <p:cNvPr id="1048658" name="Slide Number Placeholder 3"/>
          <p:cNvSpPr>
            <a:spLocks noGrp="1"/>
          </p:cNvSpPr>
          <p:nvPr>
            <p:ph type="sldNum" sz="quarter" idx="12"/>
          </p:nvPr>
        </p:nvSpPr>
        <p:spPr/>
        <p:txBody>
          <a:bodyPr/>
          <a:p>
            <a:fld id="{789CDB5A-EB6F-8B4D-9230-6029B1615A5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61" name=""/>
        <p:cNvGrpSpPr/>
        <p:nvPr/>
      </p:nvGrpSpPr>
      <p:grpSpPr>
        <a:xfrm>
          <a:off x="0" y="0"/>
          <a:ext cx="0" cy="0"/>
          <a:chOff x="0" y="0"/>
          <a:chExt cx="0" cy="0"/>
        </a:xfrm>
      </p:grpSpPr>
      <p:sp>
        <p:nvSpPr>
          <p:cNvPr id="1048659"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1048660"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1" name="Text Placeholder 3"/>
          <p:cNvSpPr>
            <a:spLocks noGrp="1"/>
          </p:cNvSpPr>
          <p:nvPr>
            <p:ph type="body" sz="half" idx="2"/>
          </p:nvPr>
        </p:nvSpPr>
        <p:spPr>
          <a:xfrm>
            <a:off x="629841" y="2057400"/>
            <a:ext cx="2949178" cy="3811588"/>
          </a:xfrm>
        </p:spPr>
        <p:txBody>
          <a:bodyPr/>
          <a:lstStyle>
            <a:lvl1pPr indent="0" marL="0">
              <a:buNone/>
              <a:defRPr sz="1200"/>
            </a:lvl1pPr>
            <a:lvl2pPr indent="0" marL="342900">
              <a:buNone/>
              <a:defRPr sz="1050"/>
            </a:lvl2pPr>
            <a:lvl3pPr indent="0" marL="685800">
              <a:buNone/>
              <a:defRPr sz="900"/>
            </a:lvl3pPr>
            <a:lvl4pPr indent="0" marL="1028700">
              <a:buNone/>
              <a:defRPr sz="750"/>
            </a:lvl4pPr>
            <a:lvl5pPr indent="0" marL="1371600">
              <a:buNone/>
              <a:defRPr sz="750"/>
            </a:lvl5pPr>
            <a:lvl6pPr indent="0" marL="1714500">
              <a:buNone/>
              <a:defRPr sz="750"/>
            </a:lvl6pPr>
            <a:lvl7pPr indent="0" marL="2057400">
              <a:buNone/>
              <a:defRPr sz="750"/>
            </a:lvl7pPr>
            <a:lvl8pPr indent="0" marL="2400300">
              <a:buNone/>
              <a:defRPr sz="750"/>
            </a:lvl8pPr>
            <a:lvl9pPr indent="0" marL="2743200">
              <a:buNone/>
              <a:defRPr sz="750"/>
            </a:lvl9pPr>
          </a:lstStyle>
          <a:p>
            <a:pPr lvl="0"/>
            <a:r>
              <a:rPr lang="en-US"/>
              <a:t>Click to edit Master text styles</a:t>
            </a:r>
          </a:p>
        </p:txBody>
      </p:sp>
      <p:sp>
        <p:nvSpPr>
          <p:cNvPr id="1048662" name="Date Placeholder 4"/>
          <p:cNvSpPr>
            <a:spLocks noGrp="1"/>
          </p:cNvSpPr>
          <p:nvPr>
            <p:ph type="dt" sz="half" idx="10"/>
          </p:nvPr>
        </p:nvSpPr>
        <p:spPr/>
        <p:txBody>
          <a:bodyPr/>
          <a:p>
            <a:fld id="{3BAB9E82-EEAE-2147-86A4-8DBD7F45D037}" type="datetimeFigureOut">
              <a:rPr lang="en-US" smtClean="0"/>
              <a:t>8/26/20</a:t>
            </a:fld>
            <a:endParaRPr lang="en-US"/>
          </a:p>
        </p:txBody>
      </p:sp>
      <p:sp>
        <p:nvSpPr>
          <p:cNvPr id="1048663" name="Footer Placeholder 5"/>
          <p:cNvSpPr>
            <a:spLocks noGrp="1"/>
          </p:cNvSpPr>
          <p:nvPr>
            <p:ph type="ftr" sz="quarter" idx="11"/>
          </p:nvPr>
        </p:nvSpPr>
        <p:spPr/>
        <p:txBody>
          <a:bodyPr/>
          <a:p>
            <a:endParaRPr lang="en-US"/>
          </a:p>
        </p:txBody>
      </p:sp>
      <p:sp>
        <p:nvSpPr>
          <p:cNvPr id="1048664" name="Slide Number Placeholder 6"/>
          <p:cNvSpPr>
            <a:spLocks noGrp="1"/>
          </p:cNvSpPr>
          <p:nvPr>
            <p:ph type="sldNum" sz="quarter" idx="12"/>
          </p:nvPr>
        </p:nvSpPr>
        <p:spPr/>
        <p:txBody>
          <a:bodyPr/>
          <a:p>
            <a:fld id="{789CDB5A-EB6F-8B4D-9230-6029B1615A5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55" name=""/>
        <p:cNvGrpSpPr/>
        <p:nvPr/>
      </p:nvGrpSpPr>
      <p:grpSpPr>
        <a:xfrm>
          <a:off x="0" y="0"/>
          <a:ext cx="0" cy="0"/>
          <a:chOff x="0" y="0"/>
          <a:chExt cx="0" cy="0"/>
        </a:xfrm>
      </p:grpSpPr>
      <p:sp>
        <p:nvSpPr>
          <p:cNvPr id="1048626"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1048627" name="Picture Placeholder 2"/>
          <p:cNvSpPr>
            <a:spLocks noGrp="1"/>
          </p:cNvSpPr>
          <p:nvPr>
            <p:ph type="pic" idx="1"/>
          </p:nvPr>
        </p:nvSpPr>
        <p:spPr>
          <a:xfrm>
            <a:off x="3887391" y="987426"/>
            <a:ext cx="4629150" cy="4873625"/>
          </a:xfrm>
        </p:spPr>
        <p:txBody>
          <a:bodyPr/>
          <a:lstStyle>
            <a:lvl1pPr indent="0" marL="0">
              <a:buNone/>
              <a:defRPr sz="2400"/>
            </a:lvl1pPr>
            <a:lvl2pPr indent="0" marL="342900">
              <a:buNone/>
              <a:defRPr sz="2100"/>
            </a:lvl2pPr>
            <a:lvl3pPr indent="0" marL="685800">
              <a:buNone/>
              <a:defRPr sz="1800"/>
            </a:lvl3pPr>
            <a:lvl4pPr indent="0" marL="1028700">
              <a:buNone/>
              <a:defRPr sz="1500"/>
            </a:lvl4pPr>
            <a:lvl5pPr indent="0" marL="1371600">
              <a:buNone/>
              <a:defRPr sz="1500"/>
            </a:lvl5pPr>
            <a:lvl6pPr indent="0" marL="1714500">
              <a:buNone/>
              <a:defRPr sz="1500"/>
            </a:lvl6pPr>
            <a:lvl7pPr indent="0" marL="2057400">
              <a:buNone/>
              <a:defRPr sz="1500"/>
            </a:lvl7pPr>
            <a:lvl8pPr indent="0" marL="2400300">
              <a:buNone/>
              <a:defRPr sz="1500"/>
            </a:lvl8pPr>
            <a:lvl9pPr indent="0" marL="2743200">
              <a:buNone/>
              <a:defRPr sz="1500"/>
            </a:lvl9pPr>
          </a:lstStyle>
          <a:p>
            <a:endParaRPr lang="en-US"/>
          </a:p>
        </p:txBody>
      </p:sp>
      <p:sp>
        <p:nvSpPr>
          <p:cNvPr id="1048628" name="Text Placeholder 3"/>
          <p:cNvSpPr>
            <a:spLocks noGrp="1"/>
          </p:cNvSpPr>
          <p:nvPr>
            <p:ph type="body" sz="half" idx="2"/>
          </p:nvPr>
        </p:nvSpPr>
        <p:spPr>
          <a:xfrm>
            <a:off x="629841" y="2057400"/>
            <a:ext cx="2949178" cy="3811588"/>
          </a:xfrm>
        </p:spPr>
        <p:txBody>
          <a:bodyPr/>
          <a:lstStyle>
            <a:lvl1pPr indent="0" marL="0">
              <a:buNone/>
              <a:defRPr sz="1200"/>
            </a:lvl1pPr>
            <a:lvl2pPr indent="0" marL="342900">
              <a:buNone/>
              <a:defRPr sz="1050"/>
            </a:lvl2pPr>
            <a:lvl3pPr indent="0" marL="685800">
              <a:buNone/>
              <a:defRPr sz="900"/>
            </a:lvl3pPr>
            <a:lvl4pPr indent="0" marL="1028700">
              <a:buNone/>
              <a:defRPr sz="750"/>
            </a:lvl4pPr>
            <a:lvl5pPr indent="0" marL="1371600">
              <a:buNone/>
              <a:defRPr sz="750"/>
            </a:lvl5pPr>
            <a:lvl6pPr indent="0" marL="1714500">
              <a:buNone/>
              <a:defRPr sz="750"/>
            </a:lvl6pPr>
            <a:lvl7pPr indent="0" marL="2057400">
              <a:buNone/>
              <a:defRPr sz="750"/>
            </a:lvl7pPr>
            <a:lvl8pPr indent="0" marL="2400300">
              <a:buNone/>
              <a:defRPr sz="750"/>
            </a:lvl8pPr>
            <a:lvl9pPr indent="0" marL="2743200">
              <a:buNone/>
              <a:defRPr sz="750"/>
            </a:lvl9pPr>
          </a:lstStyle>
          <a:p>
            <a:pPr lvl="0"/>
            <a:r>
              <a:rPr lang="en-US"/>
              <a:t>Click to edit Master text styles</a:t>
            </a:r>
          </a:p>
        </p:txBody>
      </p:sp>
      <p:sp>
        <p:nvSpPr>
          <p:cNvPr id="1048629" name="Date Placeholder 4"/>
          <p:cNvSpPr>
            <a:spLocks noGrp="1"/>
          </p:cNvSpPr>
          <p:nvPr>
            <p:ph type="dt" sz="half" idx="10"/>
          </p:nvPr>
        </p:nvSpPr>
        <p:spPr/>
        <p:txBody>
          <a:bodyPr/>
          <a:p>
            <a:fld id="{3BAB9E82-EEAE-2147-86A4-8DBD7F45D037}" type="datetimeFigureOut">
              <a:rPr lang="en-US" smtClean="0"/>
              <a:t>8/26/20</a:t>
            </a:fld>
            <a:endParaRPr lang="en-US"/>
          </a:p>
        </p:txBody>
      </p:sp>
      <p:sp>
        <p:nvSpPr>
          <p:cNvPr id="1048630" name="Footer Placeholder 5"/>
          <p:cNvSpPr>
            <a:spLocks noGrp="1"/>
          </p:cNvSpPr>
          <p:nvPr>
            <p:ph type="ftr" sz="quarter" idx="11"/>
          </p:nvPr>
        </p:nvSpPr>
        <p:spPr/>
        <p:txBody>
          <a:bodyPr/>
          <a:p>
            <a:endParaRPr lang="en-US"/>
          </a:p>
        </p:txBody>
      </p:sp>
      <p:sp>
        <p:nvSpPr>
          <p:cNvPr id="1048631" name="Slide Number Placeholder 6"/>
          <p:cNvSpPr>
            <a:spLocks noGrp="1"/>
          </p:cNvSpPr>
          <p:nvPr>
            <p:ph type="sldNum" sz="quarter" idx="12"/>
          </p:nvPr>
        </p:nvSpPr>
        <p:spPr/>
        <p:txBody>
          <a:bodyPr/>
          <a:p>
            <a:fld id="{789CDB5A-EB6F-8B4D-9230-6029B1615A5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lang="en-US"/>
              <a:t>Click to edit Master title style</a:t>
            </a:r>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900">
                <a:solidFill>
                  <a:schemeClr val="tx1">
                    <a:tint val="75000"/>
                  </a:schemeClr>
                </a:solidFill>
              </a:defRPr>
            </a:lvl1pPr>
          </a:lstStyle>
          <a:p>
            <a:fld id="{3BAB9E82-EEAE-2147-86A4-8DBD7F45D037}" type="datetimeFigureOut">
              <a:rPr lang="en-US" smtClean="0"/>
              <a:t>8/26/20</a:t>
            </a:fld>
            <a:endParaRPr lang="en-US"/>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9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900">
                <a:solidFill>
                  <a:schemeClr val="tx1">
                    <a:tint val="75000"/>
                  </a:schemeClr>
                </a:solidFill>
              </a:defRPr>
            </a:lvl1pPr>
          </a:lstStyle>
          <a:p>
            <a:fld id="{789CDB5A-EB6F-8B4D-9230-6029B1615A58}" type="slidenum">
              <a:rPr lang="en-US" smtClean="0"/>
              <a:t>‹#›</a:t>
            </a:fld>
            <a:endParaRPr lang="en-US"/>
          </a:p>
        </p:txBody>
      </p:sp>
    </p:spTree>
  </p:cSld>
  <p:clrMap accent1="accent1" accent2="accent2" accent3="accent3" accent4="accent4" accent5="accent5" accent6="accent6" bg1="lt1" bg2="lt2" tx1="dk1" tx2="dk2"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24" name=""/>
        <p:cNvGrpSpPr/>
        <p:nvPr/>
      </p:nvGrpSpPr>
      <p:grpSpPr>
        <a:xfrm>
          <a:off x="0" y="0"/>
          <a:ext cx="0" cy="0"/>
          <a:chOff x="0" y="0"/>
          <a:chExt cx="0" cy="0"/>
        </a:xfrm>
      </p:grpSpPr>
      <p:sp>
        <p:nvSpPr>
          <p:cNvPr id="1048586" name="Subtitle 2"/>
          <p:cNvSpPr>
            <a:spLocks noGrp="1"/>
          </p:cNvSpPr>
          <p:nvPr>
            <p:ph type="subTitle" idx="1"/>
          </p:nvPr>
        </p:nvSpPr>
        <p:spPr>
          <a:xfrm>
            <a:off x="1143000" y="1350819"/>
            <a:ext cx="6858000" cy="1674091"/>
          </a:xfrm>
        </p:spPr>
        <p:txBody>
          <a:bodyPr/>
          <a:p>
            <a:r>
              <a:rPr dirty="0" sz="5400" lang="en-US" u="sng">
                <a:solidFill>
                  <a:srgbClr val="002060"/>
                </a:solidFill>
                <a:latin typeface="Algerian" pitchFamily="82" charset="77"/>
              </a:rPr>
              <a:t>Spinal Cord Injury</a:t>
            </a:r>
          </a:p>
          <a:p>
            <a:r>
              <a:rPr b="1" dirty="0" sz="2800" lang="en-US" err="1"/>
              <a:t>Youmans</a:t>
            </a:r>
            <a:r>
              <a:rPr b="1" dirty="0" sz="2800" lang="en-US"/>
              <a:t> Chap.277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43" name=""/>
        <p:cNvGrpSpPr/>
        <p:nvPr/>
      </p:nvGrpSpPr>
      <p:grpSpPr>
        <a:xfrm>
          <a:off x="0" y="0"/>
          <a:ext cx="0" cy="0"/>
          <a:chOff x="0" y="0"/>
          <a:chExt cx="0" cy="0"/>
        </a:xfrm>
      </p:grpSpPr>
      <p:sp>
        <p:nvSpPr>
          <p:cNvPr id="1048603" name="Content Placeholder 2"/>
          <p:cNvSpPr>
            <a:spLocks noGrp="1"/>
          </p:cNvSpPr>
          <p:nvPr>
            <p:ph idx="1"/>
          </p:nvPr>
        </p:nvSpPr>
        <p:spPr>
          <a:xfrm>
            <a:off x="86012" y="93806"/>
            <a:ext cx="8977169" cy="6671830"/>
          </a:xfrm>
        </p:spPr>
        <p:txBody>
          <a:bodyPr>
            <a:normAutofit/>
          </a:bodyPr>
          <a:p>
            <a:pPr>
              <a:buFont typeface="Wingdings" pitchFamily="2" charset="2"/>
              <a:buChar char="v"/>
            </a:pPr>
            <a:r>
              <a:rPr b="1" dirty="0" sz="2000" lang="en-US" u="sng"/>
              <a:t>Risk Factor</a:t>
            </a:r>
          </a:p>
          <a:p>
            <a:r>
              <a:rPr dirty="0" sz="2000" lang="en-US"/>
              <a:t>Diabetes,  obesity,  age  older  than  60,  prolonged operative  time,  history  of  surgical  site  infection,  and  posterior surgical  approach.</a:t>
            </a:r>
          </a:p>
          <a:p>
            <a:r>
              <a:rPr dirty="0" sz="2000" lang="en-US"/>
              <a:t>Other  risk  factors  include  </a:t>
            </a:r>
          </a:p>
          <a:p>
            <a:pPr lvl="1">
              <a:buFont typeface="Wingdings" pitchFamily="2" charset="2"/>
              <a:buChar char="Ø"/>
            </a:pPr>
            <a:r>
              <a:rPr dirty="0" sz="2000" lang="en-US" err="1"/>
              <a:t>Intraoperative</a:t>
            </a:r>
            <a:r>
              <a:rPr dirty="0" sz="2000" lang="en-US"/>
              <a:t>  blood  loss  of  more  than  1  L.</a:t>
            </a:r>
          </a:p>
          <a:p>
            <a:pPr lvl="1">
              <a:buFont typeface="Wingdings" pitchFamily="2" charset="2"/>
              <a:buChar char="Ø"/>
            </a:pPr>
            <a:r>
              <a:rPr dirty="0" sz="2000" lang="en-US"/>
              <a:t>Malnutrition.</a:t>
            </a:r>
          </a:p>
          <a:p>
            <a:pPr lvl="1">
              <a:buFont typeface="Wingdings" pitchFamily="2" charset="2"/>
              <a:buChar char="Ø"/>
            </a:pPr>
            <a:r>
              <a:rPr dirty="0" sz="2000" lang="en-US"/>
              <a:t>Smoking.</a:t>
            </a:r>
          </a:p>
          <a:p>
            <a:pPr lvl="1">
              <a:buFont typeface="Wingdings" pitchFamily="2" charset="2"/>
              <a:buChar char="Ø"/>
            </a:pPr>
            <a:r>
              <a:rPr dirty="0" sz="2000" lang="en-US"/>
              <a:t>long-term  steroid  use.  </a:t>
            </a:r>
          </a:p>
          <a:p>
            <a:r>
              <a:rPr dirty="0" sz="2000" lang="en-US"/>
              <a:t>The  majority of  these  risk  factors  contribute  to  patient  risk  either  singly  or  in  tandem  by  inducing  a  state  of  immunosuppression,  by  impairing  wound  healing,  or  by  increasing  exposure  to  potential pathogens.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44" name=""/>
        <p:cNvGrpSpPr/>
        <p:nvPr/>
      </p:nvGrpSpPr>
      <p:grpSpPr>
        <a:xfrm>
          <a:off x="0" y="0"/>
          <a:ext cx="0" cy="0"/>
          <a:chOff x="0" y="0"/>
          <a:chExt cx="0" cy="0"/>
        </a:xfrm>
      </p:grpSpPr>
      <p:sp>
        <p:nvSpPr>
          <p:cNvPr id="1048604" name="Content Placeholder 2"/>
          <p:cNvSpPr>
            <a:spLocks noGrp="1"/>
          </p:cNvSpPr>
          <p:nvPr>
            <p:ph idx="1"/>
          </p:nvPr>
        </p:nvSpPr>
        <p:spPr>
          <a:xfrm>
            <a:off x="86013" y="82261"/>
            <a:ext cx="8954077" cy="6671830"/>
          </a:xfrm>
        </p:spPr>
        <p:txBody>
          <a:bodyPr>
            <a:normAutofit/>
          </a:bodyPr>
          <a:p>
            <a:pPr>
              <a:buFont typeface="Wingdings" pitchFamily="2" charset="2"/>
              <a:buChar char="v"/>
            </a:pPr>
            <a:r>
              <a:rPr b="1" dirty="0" sz="2400" lang="en-US" u="sng"/>
              <a:t>Management</a:t>
            </a:r>
          </a:p>
          <a:p>
            <a:pPr indent="-457200" marL="457200">
              <a:buFont typeface="+mj-lt"/>
              <a:buAutoNum type="arabicParenR"/>
            </a:pPr>
            <a:r>
              <a:rPr dirty="0" sz="2000" lang="en-US"/>
              <a:t>Preoperative  administration  of  antibiotics,  particularly  in cases  involving  spinal  instrumentation.</a:t>
            </a:r>
          </a:p>
          <a:p>
            <a:pPr lvl="1">
              <a:buFont typeface="Wingdings" pitchFamily="2" charset="2"/>
              <a:buChar char="ü"/>
            </a:pPr>
            <a:r>
              <a:rPr dirty="0" sz="2000" lang="en-US" err="1"/>
              <a:t>Cefazolin</a:t>
            </a:r>
            <a:r>
              <a:rPr dirty="0" sz="2000" lang="en-US"/>
              <a:t> first-generation  cephalosporin  for  uncomplicated  cases  in patients  with  no  history  of  antibiotic  resistance  or  allergy. covers  gram-positive  bacteria,  as  well  as  some  gram-negative  species  such  as  </a:t>
            </a:r>
            <a:r>
              <a:rPr dirty="0" sz="2000" lang="en-US" err="1"/>
              <a:t>Escherichia</a:t>
            </a:r>
            <a:r>
              <a:rPr dirty="0" sz="2000" lang="en-US"/>
              <a:t>  coli and  Proteus  </a:t>
            </a:r>
            <a:r>
              <a:rPr dirty="0" sz="2000" lang="en-US" err="1"/>
              <a:t>mirabilis</a:t>
            </a:r>
            <a:r>
              <a:rPr dirty="0" sz="2000" lang="en-US"/>
              <a:t>.  It  also  has  excellent  tissue  penetration,  even working  its  way  into  the  disk  space.  </a:t>
            </a:r>
          </a:p>
          <a:p>
            <a:pPr lvl="1">
              <a:buFont typeface="Wingdings" pitchFamily="2" charset="2"/>
              <a:buChar char="ü"/>
            </a:pPr>
            <a:r>
              <a:rPr dirty="0" sz="2000" lang="en-US"/>
              <a:t>Vancomycin used  for  gram-positive  coverage  and  may  also  be  augmented  with  gentamicin  for  additional  gram-negative  coverage , better  disk  space  penetration. </a:t>
            </a:r>
          </a:p>
          <a:p>
            <a:pPr lvl="2">
              <a:buFont typeface="Wingdings" pitchFamily="2" charset="2"/>
              <a:buChar char="Ø"/>
            </a:pPr>
            <a:r>
              <a:rPr dirty="0" lang="en-US"/>
              <a:t>For  patients  allergic  to </a:t>
            </a:r>
            <a:r>
              <a:rPr dirty="0" lang="en-US" err="1"/>
              <a:t>cefazolin</a:t>
            </a:r>
            <a:r>
              <a:rPr dirty="0" lang="en-US"/>
              <a:t>.</a:t>
            </a:r>
          </a:p>
          <a:p>
            <a:pPr lvl="2">
              <a:buFont typeface="Wingdings" pitchFamily="2" charset="2"/>
              <a:buChar char="Ø"/>
            </a:pPr>
            <a:r>
              <a:rPr dirty="0" lang="en-US"/>
              <a:t>Who have  a  history  of  infection  with  resistant  organisms.</a:t>
            </a:r>
          </a:p>
          <a:p>
            <a:pPr indent="-457200" marL="457200">
              <a:buFont typeface="+mj-lt"/>
              <a:buAutoNum type="arabicParenR"/>
            </a:pPr>
            <a:r>
              <a:rPr dirty="0" sz="2000" lang="en-US"/>
              <a:t>Wound  irrigation with antibiotics is  an  important  component  of  most  surgical  procedures,  to  remove  remaining  blood  products  or  residual  nonviable  tissue.</a:t>
            </a:r>
          </a:p>
          <a:p>
            <a:pPr indent="-457200" marL="457200">
              <a:buFont typeface="+mj-lt"/>
              <a:buAutoNum type="arabicParenR"/>
            </a:pPr>
            <a:r>
              <a:rPr dirty="0" sz="2000" lang="en-US"/>
              <a:t>Treatment  for  suspected  infection  usually  requires  immediate exploration  and  </a:t>
            </a:r>
            <a:r>
              <a:rPr dirty="0" sz="2000" lang="en-US" err="1"/>
              <a:t>débridement</a:t>
            </a:r>
            <a:r>
              <a:rPr dirty="0" sz="2000" lang="en-US"/>
              <a:t>  of  all  abscess  and  necrotic  tissue.</a:t>
            </a:r>
          </a:p>
          <a:p>
            <a:endParaRPr dirty="0" sz="2000"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45" name=""/>
        <p:cNvGrpSpPr/>
        <p:nvPr/>
      </p:nvGrpSpPr>
      <p:grpSpPr>
        <a:xfrm>
          <a:off x="0" y="0"/>
          <a:ext cx="0" cy="0"/>
          <a:chOff x="0" y="0"/>
          <a:chExt cx="0" cy="0"/>
        </a:xfrm>
      </p:grpSpPr>
      <p:sp>
        <p:nvSpPr>
          <p:cNvPr id="1048605" name="Content Placeholder 2"/>
          <p:cNvSpPr>
            <a:spLocks noGrp="1"/>
          </p:cNvSpPr>
          <p:nvPr>
            <p:ph idx="1"/>
          </p:nvPr>
        </p:nvSpPr>
        <p:spPr>
          <a:xfrm>
            <a:off x="97558" y="93807"/>
            <a:ext cx="8965623" cy="6660284"/>
          </a:xfrm>
        </p:spPr>
        <p:txBody>
          <a:bodyPr>
            <a:normAutofit/>
          </a:bodyPr>
          <a:p>
            <a:pPr>
              <a:buFont typeface="Wingdings" pitchFamily="2" charset="2"/>
              <a:buChar char="v"/>
            </a:pPr>
            <a:r>
              <a:rPr b="1" dirty="0" sz="2400" lang="en-US" u="sng">
                <a:solidFill>
                  <a:srgbClr val="002060"/>
                </a:solidFill>
              </a:rPr>
              <a:t>Infection related Instrumentation :</a:t>
            </a:r>
          </a:p>
          <a:p>
            <a:r>
              <a:rPr dirty="0" sz="2000" lang="en-US"/>
              <a:t>In  chronic  cases,  in  which  scans  demonstrate  adequate fusion,  removal  of  hardware  may  be  considered  to  reduce  recurrence  of  infection.</a:t>
            </a:r>
          </a:p>
          <a:p>
            <a:r>
              <a:rPr b="1" dirty="0" sz="2000" lang="en-US"/>
              <a:t>The  more  difficult  question  is  whether  to remove  exposed  hardware  in  the  setting  of  acute  infections  or  in patients  without  evidence  of  fusion.  </a:t>
            </a:r>
          </a:p>
          <a:p>
            <a:pPr lvl="1">
              <a:buFont typeface="Wingdings" pitchFamily="2" charset="2"/>
              <a:buChar char="Ø"/>
            </a:pPr>
            <a:r>
              <a:rPr dirty="0" sz="2000" lang="en-US"/>
              <a:t>Although  treatment  of  the infection  is  unlikely  to  be  successful  without  removal  of  implants, </a:t>
            </a:r>
          </a:p>
          <a:p>
            <a:pPr lvl="1">
              <a:buFont typeface="Wingdings" pitchFamily="2" charset="2"/>
              <a:buChar char="Ø"/>
            </a:pPr>
            <a:r>
              <a:rPr dirty="0" sz="2000" lang="en-US"/>
              <a:t>Removing  instrumentation  before  fusion  can  exacerbate  progression  of  deformity  and  lead  to  </a:t>
            </a:r>
            <a:r>
              <a:rPr dirty="0" sz="2000" lang="en-US" err="1"/>
              <a:t>pseudoarthrosis</a:t>
            </a:r>
            <a:r>
              <a:rPr dirty="0" sz="2000" lang="en-US"/>
              <a:t>.  </a:t>
            </a:r>
          </a:p>
          <a:p>
            <a:r>
              <a:rPr dirty="0" sz="2000" lang="en-US"/>
              <a:t>If  the  infection is  diagnosed  within  90  days  of  initial  surgery,  </a:t>
            </a:r>
            <a:r>
              <a:rPr dirty="0" sz="2000" lang="en-US" err="1"/>
              <a:t>débridement</a:t>
            </a:r>
            <a:r>
              <a:rPr dirty="0" sz="2000" lang="en-US"/>
              <a:t>  with retention  of  hardware  is  recommended,  along  with  treatment  of infection,  followed  by  suppressive  antibiotic  therapy,  until  fusion occurs.</a:t>
            </a:r>
          </a:p>
          <a:p>
            <a:r>
              <a:rPr dirty="0" sz="2000" lang="en-US"/>
              <a:t>In cases  of  acute  infection  with exposure  of  implants,  immediate  aggressive  antibiotic  therapy through  open  surgical  irrigation  and  postoperative  antibiotic treatment  may  salvage  hardware  for  long-term  retention.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46" name=""/>
        <p:cNvGrpSpPr/>
        <p:nvPr/>
      </p:nvGrpSpPr>
      <p:grpSpPr>
        <a:xfrm>
          <a:off x="0" y="0"/>
          <a:ext cx="0" cy="0"/>
          <a:chOff x="0" y="0"/>
          <a:chExt cx="0" cy="0"/>
        </a:xfrm>
      </p:grpSpPr>
      <p:sp>
        <p:nvSpPr>
          <p:cNvPr id="1048606" name="Title 1"/>
          <p:cNvSpPr>
            <a:spLocks noGrp="1"/>
          </p:cNvSpPr>
          <p:nvPr>
            <p:ph type="title"/>
          </p:nvPr>
        </p:nvSpPr>
        <p:spPr/>
        <p:txBody>
          <a:bodyPr/>
          <a:p>
            <a:endParaRPr lang="en-US"/>
          </a:p>
        </p:txBody>
      </p:sp>
      <p:pic>
        <p:nvPicPr>
          <p:cNvPr id="2097153" name="Picture 4"/>
          <p:cNvPicPr>
            <a:picLocks noChangeAspect="1" noGrp="1"/>
          </p:cNvPicPr>
          <p:nvPr>
            <p:ph idx="1"/>
          </p:nvPr>
        </p:nvPicPr>
        <p:blipFill>
          <a:blip xmlns:r="http://schemas.openxmlformats.org/officeDocument/2006/relationships" r:embed="rId1"/>
          <a:stretch>
            <a:fillRect/>
          </a:stretch>
        </p:blipFill>
        <p:spPr>
          <a:xfrm>
            <a:off x="0" y="0"/>
            <a:ext cx="9144000" cy="5226784"/>
          </a:xfrm>
          <a:prstGeom prst="rect"/>
        </p:spPr>
      </p:pic>
      <p:sp>
        <p:nvSpPr>
          <p:cNvPr id="1048607" name="TextBox 6"/>
          <p:cNvSpPr txBox="1"/>
          <p:nvPr/>
        </p:nvSpPr>
        <p:spPr>
          <a:xfrm>
            <a:off x="92363" y="5226784"/>
            <a:ext cx="8959273" cy="1631216"/>
          </a:xfrm>
          <a:prstGeom prst="rect"/>
          <a:noFill/>
        </p:spPr>
        <p:txBody>
          <a:bodyPr wrap="square">
            <a:spAutoFit/>
          </a:bodyPr>
          <a:p>
            <a:r>
              <a:rPr dirty="0" sz="2000" lang="en-US"/>
              <a:t>Figure282-1.  Axial  computed  tomographic  section  showing expected  </a:t>
            </a:r>
            <a:r>
              <a:rPr dirty="0" sz="2000" lang="en-US" err="1"/>
              <a:t>lucencies</a:t>
            </a:r>
            <a:r>
              <a:rPr dirty="0" sz="2000" lang="en-US"/>
              <a:t>  around  pedicle  screws.  </a:t>
            </a:r>
          </a:p>
          <a:p>
            <a:r>
              <a:rPr dirty="0" sz="2000" lang="en-US"/>
              <a:t>The  patient  developed symptoms  of  recurrent  </a:t>
            </a:r>
            <a:r>
              <a:rPr dirty="0" sz="2000" lang="en-US" err="1"/>
              <a:t>radiculopathy</a:t>
            </a:r>
            <a:r>
              <a:rPr dirty="0" sz="2000" lang="en-US"/>
              <a:t>  and  fever  3  months  after  an index  surgical  procedure.  The  implants  were  found  to  be  infected, which  necessitated  their  explantation.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47" name=""/>
        <p:cNvGrpSpPr/>
        <p:nvPr/>
      </p:nvGrpSpPr>
      <p:grpSpPr>
        <a:xfrm>
          <a:off x="0" y="0"/>
          <a:ext cx="0" cy="0"/>
          <a:chOff x="0" y="0"/>
          <a:chExt cx="0" cy="0"/>
        </a:xfrm>
      </p:grpSpPr>
      <p:sp>
        <p:nvSpPr>
          <p:cNvPr id="1048608" name="Title 1"/>
          <p:cNvSpPr>
            <a:spLocks noGrp="1"/>
          </p:cNvSpPr>
          <p:nvPr>
            <p:ph type="title"/>
          </p:nvPr>
        </p:nvSpPr>
        <p:spPr>
          <a:xfrm>
            <a:off x="86014" y="18256"/>
            <a:ext cx="7886700" cy="662782"/>
          </a:xfrm>
        </p:spPr>
        <p:txBody>
          <a:bodyPr>
            <a:normAutofit/>
          </a:bodyPr>
          <a:p>
            <a:pPr indent="-342900" marL="342900">
              <a:buFont typeface="Wingdings" pitchFamily="2" charset="2"/>
              <a:buChar char="q"/>
            </a:pPr>
            <a:r>
              <a:rPr b="1" dirty="0" sz="2400" lang="en-US" u="sng">
                <a:solidFill>
                  <a:srgbClr val="C00000"/>
                </a:solidFill>
                <a:latin typeface="+mn-lt"/>
              </a:rPr>
              <a:t>VENOUS  THROMBOEMBOLISM</a:t>
            </a:r>
          </a:p>
        </p:txBody>
      </p:sp>
      <p:sp>
        <p:nvSpPr>
          <p:cNvPr id="1048609" name="Content Placeholder 2"/>
          <p:cNvSpPr>
            <a:spLocks noGrp="1"/>
          </p:cNvSpPr>
          <p:nvPr>
            <p:ph idx="1"/>
          </p:nvPr>
        </p:nvSpPr>
        <p:spPr>
          <a:xfrm>
            <a:off x="86014" y="681037"/>
            <a:ext cx="8971972" cy="6061507"/>
          </a:xfrm>
        </p:spPr>
        <p:txBody>
          <a:bodyPr>
            <a:normAutofit/>
          </a:bodyPr>
          <a:p>
            <a:r>
              <a:rPr dirty="0" sz="2000" lang="en-US"/>
              <a:t>Susceptible  to at  least  one  component  of  </a:t>
            </a:r>
            <a:r>
              <a:rPr b="1" dirty="0" sz="2000" lang="en-US"/>
              <a:t>Virchow’s  triad</a:t>
            </a:r>
            <a:r>
              <a:rPr dirty="0" sz="2000" lang="en-US"/>
              <a:t>:  </a:t>
            </a:r>
          </a:p>
          <a:p>
            <a:pPr indent="-457200" lvl="1" marL="914400">
              <a:buFont typeface="+mj-lt"/>
              <a:buAutoNum type="arabicPeriod"/>
            </a:pPr>
            <a:r>
              <a:rPr dirty="0" sz="2000" lang="en-US" err="1"/>
              <a:t>Hypercoagulability</a:t>
            </a:r>
            <a:endParaRPr dirty="0" sz="2000" lang="en-US"/>
          </a:p>
          <a:p>
            <a:pPr indent="-457200" lvl="1" marL="914400">
              <a:buFont typeface="+mj-lt"/>
              <a:buAutoNum type="arabicPeriod"/>
            </a:pPr>
            <a:r>
              <a:rPr dirty="0" sz="2000" lang="en-US"/>
              <a:t>Hemodynamic  changes  (stasis)</a:t>
            </a:r>
          </a:p>
          <a:p>
            <a:pPr indent="-457200" lvl="1" marL="914400">
              <a:buFont typeface="+mj-lt"/>
              <a:buAutoNum type="arabicPeriod"/>
            </a:pPr>
            <a:r>
              <a:rPr dirty="0" sz="2000" lang="en-US"/>
              <a:t>Endothelial  injury  or  dysfunction</a:t>
            </a:r>
          </a:p>
          <a:p>
            <a:pPr>
              <a:buFont typeface="Wingdings" pitchFamily="2" charset="2"/>
              <a:buChar char="Ø"/>
            </a:pPr>
            <a:r>
              <a:rPr b="1" dirty="0" sz="2000" lang="en-US" u="sng"/>
              <a:t>Risk  factors  for  VTE in  the  general  population  include  </a:t>
            </a:r>
          </a:p>
          <a:p>
            <a:pPr lvl="1"/>
            <a:r>
              <a:rPr dirty="0" sz="2000" lang="en-US"/>
              <a:t>Congenital  conditions  causing a  </a:t>
            </a:r>
            <a:r>
              <a:rPr dirty="0" sz="2000" lang="en-US" err="1"/>
              <a:t>hypercoaguable</a:t>
            </a:r>
            <a:r>
              <a:rPr dirty="0" sz="2000" lang="en-US"/>
              <a:t>  state  (e.g.,  the  presence  of  factor  V  Leiden, </a:t>
            </a:r>
            <a:r>
              <a:rPr dirty="0" sz="2000" lang="en-US" err="1"/>
              <a:t>homocysteinuria</a:t>
            </a:r>
            <a:r>
              <a:rPr dirty="0" sz="2000" lang="en-US"/>
              <a:t>,  protein  C  deficiency),  </a:t>
            </a:r>
          </a:p>
          <a:p>
            <a:pPr lvl="1"/>
            <a:r>
              <a:rPr dirty="0" sz="2000" lang="en-US"/>
              <a:t>Malignancy,  trauma, estrogen  therapy  (either  oral  contraceptives  or  estrogen  replacement  therapy),  </a:t>
            </a:r>
          </a:p>
          <a:p>
            <a:pPr lvl="1"/>
            <a:r>
              <a:rPr dirty="0" sz="2000" lang="en-US"/>
              <a:t>Obesity,  immobilization/bed  rest,  pregnancy,  older  age  (&gt;65),  and  smoking.  </a:t>
            </a:r>
            <a:endParaRPr dirty="0" sz="2000" lang="ar-SA"/>
          </a:p>
          <a:p>
            <a:pPr>
              <a:buFont typeface="Wingdings" pitchFamily="2" charset="2"/>
              <a:buChar char="Ø"/>
            </a:pPr>
            <a:r>
              <a:rPr b="1" dirty="0" sz="2000" lang="en-US" u="sng">
                <a:solidFill>
                  <a:srgbClr val="002060"/>
                </a:solidFill>
              </a:rPr>
              <a:t>Factors  specific  to  patients  undergoing  spine  surgery  include  </a:t>
            </a:r>
          </a:p>
          <a:p>
            <a:pPr indent="-342900" lvl="1" marL="800100">
              <a:buFont typeface="+mj-lt"/>
              <a:buAutoNum type="arabicPeriod"/>
            </a:pPr>
            <a:r>
              <a:rPr dirty="0" sz="2000" lang="en-US"/>
              <a:t>Combined  anterior/posterior  surgical approach,  </a:t>
            </a:r>
          </a:p>
          <a:p>
            <a:pPr indent="-342900" lvl="1" marL="800100">
              <a:buFont typeface="+mj-lt"/>
              <a:buAutoNum type="arabicPeriod"/>
            </a:pPr>
            <a:r>
              <a:rPr dirty="0" sz="2000" lang="en-US"/>
              <a:t>Prolonged  operative  time  (&gt;4  hours), </a:t>
            </a:r>
          </a:p>
          <a:p>
            <a:pPr indent="-342900" lvl="1" marL="800100">
              <a:buFont typeface="+mj-lt"/>
              <a:buAutoNum type="arabicPeriod"/>
            </a:pPr>
            <a:r>
              <a:rPr dirty="0" sz="2000" lang="en-US"/>
              <a:t>Medical </a:t>
            </a:r>
            <a:r>
              <a:rPr dirty="0" sz="2000" lang="en-US" err="1"/>
              <a:t>comorbid</a:t>
            </a:r>
            <a:r>
              <a:rPr dirty="0" sz="2000" lang="en-US"/>
              <a:t>  conditions  such  as  chronic  anemia,  diabetes,  congestive heart  failure,  and  renal  failure.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48" name=""/>
        <p:cNvGrpSpPr/>
        <p:nvPr/>
      </p:nvGrpSpPr>
      <p:grpSpPr>
        <a:xfrm>
          <a:off x="0" y="0"/>
          <a:ext cx="0" cy="0"/>
          <a:chOff x="0" y="0"/>
          <a:chExt cx="0" cy="0"/>
        </a:xfrm>
      </p:grpSpPr>
      <p:sp>
        <p:nvSpPr>
          <p:cNvPr id="1048610" name="Content Placeholder 2"/>
          <p:cNvSpPr>
            <a:spLocks noGrp="1"/>
          </p:cNvSpPr>
          <p:nvPr>
            <p:ph idx="1"/>
          </p:nvPr>
        </p:nvSpPr>
        <p:spPr>
          <a:xfrm>
            <a:off x="92363" y="82261"/>
            <a:ext cx="8947728" cy="6671829"/>
          </a:xfrm>
        </p:spPr>
        <p:txBody>
          <a:bodyPr>
            <a:normAutofit fontScale="90000" lnSpcReduction="20000"/>
          </a:bodyPr>
          <a:p>
            <a:r>
              <a:rPr b="1" dirty="0" sz="2000" lang="en-US"/>
              <a:t>Signs  of  DVT include  </a:t>
            </a:r>
          </a:p>
          <a:p>
            <a:pPr indent="-342900" lvl="1" marL="800100">
              <a:buFont typeface="+mj-lt"/>
              <a:buAutoNum type="arabicPeriod"/>
            </a:pPr>
            <a:r>
              <a:rPr dirty="0" sz="2000" lang="en-US"/>
              <a:t>Pain,  warmth,  swelling,  and  redness  in  an  extremity.  </a:t>
            </a:r>
          </a:p>
          <a:p>
            <a:pPr indent="-342900" lvl="1" marL="800100">
              <a:buFont typeface="+mj-lt"/>
              <a:buAutoNum type="arabicPeriod"/>
            </a:pPr>
            <a:r>
              <a:rPr dirty="0" sz="2000" lang="en-US"/>
              <a:t>Fever is  an  </a:t>
            </a:r>
            <a:r>
              <a:rPr b="1" dirty="0" sz="2000" lang="en-US" u="sng"/>
              <a:t>unreliable  indicator  of  DVT.</a:t>
            </a:r>
          </a:p>
          <a:p>
            <a:r>
              <a:rPr b="1" dirty="0" sz="2000" lang="en-US"/>
              <a:t>ECG Findings</a:t>
            </a:r>
          </a:p>
          <a:p>
            <a:pPr lvl="1">
              <a:buFont typeface="Courier New" panose="02070309020205020404" pitchFamily="49" charset="0"/>
              <a:buChar char="o"/>
            </a:pPr>
            <a:r>
              <a:rPr dirty="0" sz="2000" lang="en-US"/>
              <a:t>Sinus  tachycardia,  right  axis  deviation, and  right  bundle  branch  block.</a:t>
            </a:r>
          </a:p>
          <a:p>
            <a:pPr>
              <a:buFont typeface="Wingdings" pitchFamily="2" charset="2"/>
              <a:buChar char="v"/>
            </a:pPr>
            <a:r>
              <a:rPr b="1" dirty="0" sz="2000" lang="en-US" u="sng">
                <a:solidFill>
                  <a:srgbClr val="C00000"/>
                </a:solidFill>
              </a:rPr>
              <a:t>Prevention measures </a:t>
            </a:r>
          </a:p>
          <a:p>
            <a:pPr indent="-457200" marL="457200">
              <a:buFont typeface="+mj-lt"/>
              <a:buAutoNum type="arabicParenR"/>
            </a:pPr>
            <a:r>
              <a:rPr b="1" dirty="0" sz="2000" lang="en-US" u="sng">
                <a:solidFill>
                  <a:srgbClr val="002060"/>
                </a:solidFill>
              </a:rPr>
              <a:t>Mechanical  preventive  measures</a:t>
            </a:r>
            <a:r>
              <a:rPr dirty="0" sz="2000" lang="en-US"/>
              <a:t>  such  as  early  mobilization,  compression  stockings, and  sequential  compression  devices  are  effective  for  the  prevention  of  VTE.</a:t>
            </a:r>
          </a:p>
          <a:p>
            <a:pPr indent="-457200" marL="457200">
              <a:buFont typeface="+mj-lt"/>
              <a:buAutoNum type="arabicParenR"/>
            </a:pPr>
            <a:r>
              <a:rPr b="1" dirty="0" sz="2000" lang="en-US" u="sng">
                <a:solidFill>
                  <a:srgbClr val="002060"/>
                </a:solidFill>
              </a:rPr>
              <a:t>Chemoprophylaxis</a:t>
            </a:r>
            <a:r>
              <a:rPr dirty="0" sz="2000" lang="en-US"/>
              <a:t>  may  not  be  necessary in  most  elective  spine  surgery  because  many  patients  have  low risk  profiles  and  return  to  normal  ambulation  soon  after  surgery. However,  </a:t>
            </a:r>
            <a:r>
              <a:rPr dirty="0" sz="2000" lang="en-US" err="1"/>
              <a:t>unfractionated</a:t>
            </a:r>
            <a:r>
              <a:rPr dirty="0" sz="2000" lang="en-US"/>
              <a:t>  heparin,  low-molecular-weight  heparin (LMWH), or  low-dose  warfarin  may  be  beneficial.</a:t>
            </a:r>
          </a:p>
          <a:p>
            <a:pPr indent="0" lvl="1" marL="457200">
              <a:buNone/>
            </a:pPr>
            <a:r>
              <a:rPr dirty="0" sz="2000" lang="en-US"/>
              <a:t>LMWH  can  be  used  even  before  elective  surgery  for  patients  at high  risk.  the  risk  for bleeding  complications  is  low  if  LMWH  therapy  begins  on  postoperative  day  1.</a:t>
            </a:r>
          </a:p>
          <a:p>
            <a:pPr indent="-457200" marL="457200">
              <a:buFont typeface="+mj-lt"/>
              <a:buAutoNum type="arabicParenR"/>
            </a:pPr>
            <a:r>
              <a:rPr b="1" dirty="0" sz="2000" lang="en-US" u="sng">
                <a:solidFill>
                  <a:srgbClr val="002060"/>
                </a:solidFill>
              </a:rPr>
              <a:t>Inferior  vena  cava</a:t>
            </a:r>
            <a:r>
              <a:rPr dirty="0" sz="2000" lang="en-US"/>
              <a:t> filter  to  decrease  the  risk  of  large  emboli  migrating  to  the  lung. </a:t>
            </a:r>
          </a:p>
          <a:p>
            <a:pPr indent="0" lvl="1" marL="457200">
              <a:buNone/>
            </a:pPr>
            <a:r>
              <a:rPr dirty="0" sz="2000" lang="en-US"/>
              <a:t>There  may  even  be  protective  value  in  placing  such  filters  before major  spine  surgery  for  patients  at  high  risk  for  thromboembolic complications.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49" name=""/>
        <p:cNvGrpSpPr/>
        <p:nvPr/>
      </p:nvGrpSpPr>
      <p:grpSpPr>
        <a:xfrm>
          <a:off x="0" y="0"/>
          <a:ext cx="0" cy="0"/>
          <a:chOff x="0" y="0"/>
          <a:chExt cx="0" cy="0"/>
        </a:xfrm>
      </p:grpSpPr>
      <p:sp>
        <p:nvSpPr>
          <p:cNvPr id="1048611" name="Title 1"/>
          <p:cNvSpPr>
            <a:spLocks noGrp="1"/>
          </p:cNvSpPr>
          <p:nvPr>
            <p:ph type="title"/>
          </p:nvPr>
        </p:nvSpPr>
        <p:spPr>
          <a:xfrm>
            <a:off x="97559" y="18256"/>
            <a:ext cx="7886700" cy="662782"/>
          </a:xfrm>
        </p:spPr>
        <p:txBody>
          <a:bodyPr>
            <a:normAutofit/>
          </a:bodyPr>
          <a:p>
            <a:pPr indent="-342900" marL="342900">
              <a:buFont typeface="Wingdings" pitchFamily="2" charset="2"/>
              <a:buChar char="q"/>
            </a:pPr>
            <a:r>
              <a:rPr b="1" dirty="0" sz="2400" lang="en-US" u="sng">
                <a:solidFill>
                  <a:srgbClr val="C00000"/>
                </a:solidFill>
                <a:latin typeface="+mn-lt"/>
              </a:rPr>
              <a:t>VISION  LOSS</a:t>
            </a:r>
          </a:p>
        </p:txBody>
      </p:sp>
      <p:sp>
        <p:nvSpPr>
          <p:cNvPr id="1048612" name="Content Placeholder 2"/>
          <p:cNvSpPr>
            <a:spLocks noGrp="1"/>
          </p:cNvSpPr>
          <p:nvPr>
            <p:ph idx="1"/>
          </p:nvPr>
        </p:nvSpPr>
        <p:spPr>
          <a:xfrm>
            <a:off x="97559" y="681037"/>
            <a:ext cx="8948882" cy="6073053"/>
          </a:xfrm>
        </p:spPr>
        <p:txBody>
          <a:bodyPr>
            <a:noAutofit/>
          </a:bodyPr>
          <a:p>
            <a:pPr>
              <a:buFont typeface="Wingdings" pitchFamily="2" charset="2"/>
              <a:buChar char="v"/>
            </a:pPr>
            <a:r>
              <a:rPr b="1" dirty="0" sz="2000" lang="en-US"/>
              <a:t>Postoperative  vision  loss  (POVL) includes  four  subtypes:  </a:t>
            </a:r>
          </a:p>
          <a:p>
            <a:pPr indent="-457200" marL="457200">
              <a:buFont typeface="+mj-lt"/>
              <a:buAutoNum type="arabicParenR"/>
            </a:pPr>
            <a:r>
              <a:rPr b="1" dirty="0" sz="2000" lang="en-US">
                <a:solidFill>
                  <a:srgbClr val="002060"/>
                </a:solidFill>
              </a:rPr>
              <a:t>Ocular  injury.</a:t>
            </a:r>
          </a:p>
          <a:p>
            <a:pPr indent="0" lvl="1" marL="457200">
              <a:buNone/>
            </a:pPr>
            <a:r>
              <a:rPr dirty="0" sz="2000" lang="en-US"/>
              <a:t>Includes  corneal  abrasion  and  is  typically  the  result  of  positioning  or  physical  trauma to  the  eye. occur  most  commonly  after  spine  surgery,  symptoms  typically  are self-limited,  not  result  in  permanent  visual  deficit.</a:t>
            </a:r>
          </a:p>
          <a:p>
            <a:pPr indent="-457200" marL="457200">
              <a:buFont typeface="+mj-lt"/>
              <a:buAutoNum type="arabicParenR"/>
            </a:pPr>
            <a:r>
              <a:rPr b="1" dirty="0" sz="2000" lang="en-US">
                <a:solidFill>
                  <a:srgbClr val="002060"/>
                </a:solidFill>
              </a:rPr>
              <a:t>Central  retinal  artery  occlusion.</a:t>
            </a:r>
          </a:p>
          <a:p>
            <a:pPr indent="0" lvl="1" marL="457200">
              <a:buNone/>
            </a:pPr>
            <a:r>
              <a:rPr dirty="0" sz="2000" lang="en-US"/>
              <a:t>Central  retinal  artery  occlusion  results  in  monocular  blindness, often  as  a  result  of  embolic  events, has  also  been  associated with  </a:t>
            </a:r>
            <a:r>
              <a:rPr dirty="0" sz="2000" lang="en-US" err="1"/>
              <a:t>vasculopathies</a:t>
            </a:r>
            <a:r>
              <a:rPr dirty="0" sz="2000" lang="en-US"/>
              <a:t>  and  poor  positioning  with  excessive  pressure placed  on  the  orbit.</a:t>
            </a:r>
          </a:p>
          <a:p>
            <a:pPr indent="-457200" marL="457200">
              <a:buFont typeface="+mj-lt"/>
              <a:buAutoNum type="arabicParenR"/>
            </a:pPr>
            <a:r>
              <a:rPr b="1" dirty="0" sz="2000" lang="en-US">
                <a:solidFill>
                  <a:srgbClr val="002060"/>
                </a:solidFill>
              </a:rPr>
              <a:t>Cortical  blindness.</a:t>
            </a:r>
          </a:p>
          <a:p>
            <a:pPr indent="0" lvl="1" marL="457200">
              <a:buNone/>
            </a:pPr>
            <a:r>
              <a:rPr dirty="0" sz="2000" lang="en-US"/>
              <a:t>Cortical  blindness  is  thought  to  be  associated  with  cardiovascular  events  and  </a:t>
            </a:r>
            <a:r>
              <a:rPr dirty="0" sz="2000" lang="en-US" err="1"/>
              <a:t>intraoperative</a:t>
            </a:r>
            <a:r>
              <a:rPr dirty="0" sz="2000" lang="en-US"/>
              <a:t>  </a:t>
            </a:r>
            <a:r>
              <a:rPr dirty="0" sz="2000" lang="en-US" err="1"/>
              <a:t>hypoperfusion</a:t>
            </a:r>
            <a:r>
              <a:rPr dirty="0" sz="2000" lang="en-US"/>
              <a:t> of  cerebral  tissue  without  any  ocular  pathology.</a:t>
            </a:r>
          </a:p>
          <a:p>
            <a:pPr indent="-457200" marL="457200">
              <a:buFont typeface="+mj-lt"/>
              <a:buAutoNum type="arabicParenR"/>
            </a:pPr>
            <a:r>
              <a:rPr b="1" dirty="0" sz="2000" lang="en-US">
                <a:solidFill>
                  <a:srgbClr val="002060"/>
                </a:solidFill>
              </a:rPr>
              <a:t>Ischemic optic  neuropathy  (ION).</a:t>
            </a:r>
          </a:p>
          <a:p>
            <a:pPr indent="0" lvl="1" marL="457200">
              <a:buNone/>
            </a:pPr>
            <a:r>
              <a:rPr dirty="0" sz="2000" lang="en-US"/>
              <a:t>Subdivided  into  two  groups  according  to the  location  of  the  ischemia.</a:t>
            </a:r>
          </a:p>
          <a:p>
            <a:pPr lvl="1">
              <a:buFont typeface="Wingdings" pitchFamily="2" charset="2"/>
              <a:buChar char="Ø"/>
            </a:pPr>
            <a:r>
              <a:rPr b="1" dirty="0" sz="2000" lang="en-US" u="sng"/>
              <a:t>Anterior  ION</a:t>
            </a:r>
            <a:r>
              <a:rPr dirty="0" sz="2000" lang="en-US"/>
              <a:t>  is  the  result  of injury  just  behind  the  optic  disc.</a:t>
            </a:r>
          </a:p>
          <a:p>
            <a:pPr lvl="1">
              <a:buFont typeface="Wingdings" pitchFamily="2" charset="2"/>
              <a:buChar char="Ø"/>
            </a:pPr>
            <a:r>
              <a:rPr b="1" dirty="0" sz="2000" lang="en-US" u="sng"/>
              <a:t>Posterior  ION</a:t>
            </a:r>
            <a:r>
              <a:rPr dirty="0" sz="2000" lang="en-US"/>
              <a:t>  occurs  in  the </a:t>
            </a:r>
            <a:r>
              <a:rPr dirty="0" sz="2000" lang="en-US" err="1"/>
              <a:t>midorbital</a:t>
            </a:r>
            <a:r>
              <a:rPr dirty="0" sz="2000" lang="en-US"/>
              <a:t>  region  of  the  optic  nerve  and  is  the  </a:t>
            </a:r>
            <a:r>
              <a:rPr b="1" dirty="0" sz="2000" lang="en-US">
                <a:solidFill>
                  <a:srgbClr val="C00000"/>
                </a:solidFill>
              </a:rPr>
              <a:t>most  common  type of  POVL  in  spine  surgery.</a:t>
            </a:r>
            <a:r>
              <a:rPr dirty="0" sz="2000" lang="en-US"/>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50" name=""/>
        <p:cNvGrpSpPr/>
        <p:nvPr/>
      </p:nvGrpSpPr>
      <p:grpSpPr>
        <a:xfrm>
          <a:off x="0" y="0"/>
          <a:ext cx="0" cy="0"/>
          <a:chOff x="0" y="0"/>
          <a:chExt cx="0" cy="0"/>
        </a:xfrm>
      </p:grpSpPr>
      <p:sp>
        <p:nvSpPr>
          <p:cNvPr id="1048613" name="Content Placeholder 2"/>
          <p:cNvSpPr>
            <a:spLocks noGrp="1"/>
          </p:cNvSpPr>
          <p:nvPr>
            <p:ph idx="1"/>
          </p:nvPr>
        </p:nvSpPr>
        <p:spPr>
          <a:xfrm>
            <a:off x="86014" y="93806"/>
            <a:ext cx="8977168" cy="6683375"/>
          </a:xfrm>
        </p:spPr>
        <p:txBody>
          <a:bodyPr>
            <a:normAutofit/>
          </a:bodyPr>
          <a:p>
            <a:pPr>
              <a:buFont typeface="Wingdings" pitchFamily="2" charset="2"/>
              <a:buChar char="v"/>
            </a:pPr>
            <a:r>
              <a:rPr b="1" dirty="0" sz="2000" lang="en-US" u="sng"/>
              <a:t>Important  risk  factors for development of POVL include </a:t>
            </a:r>
          </a:p>
          <a:p>
            <a:pPr indent="0" lvl="1" marL="457200">
              <a:buNone/>
            </a:pPr>
            <a:r>
              <a:rPr dirty="0" sz="2000" lang="en-US"/>
              <a:t>Positioning and complexity of surgery.  </a:t>
            </a:r>
          </a:p>
          <a:p>
            <a:r>
              <a:rPr dirty="0" sz="2000" lang="en-US"/>
              <a:t>Prone  positioning  is thought  to  be  a  significant  risk  factor  by  contributing  to  increased orbital  pressure  from  the  headrest  or  venous  congestion  from the  dependent  position  of  the  orbit.  </a:t>
            </a:r>
          </a:p>
          <a:p>
            <a:r>
              <a:rPr dirty="0" sz="2000" lang="en-US"/>
              <a:t>Prone  positioning  without  Mayfield  pins  was  associated with  higher  incidences  than  anterior  surgical  approaches.</a:t>
            </a:r>
          </a:p>
          <a:p>
            <a:endParaRPr dirty="0" sz="2000" lang="en-US"/>
          </a:p>
          <a:p>
            <a:r>
              <a:rPr dirty="0" sz="2000" lang="en-US"/>
              <a:t>The  incidence  of  POVL  is  three  times  higher  with  spinal  fusion procedures  than  with  simple  decompression.</a:t>
            </a:r>
          </a:p>
          <a:p>
            <a:r>
              <a:rPr dirty="0" sz="2000" lang="en-US"/>
              <a:t>Inadequate  perfusion  is also  thought  to  play  a  role;  </a:t>
            </a:r>
            <a:r>
              <a:rPr dirty="0" sz="2000" lang="en-US" err="1"/>
              <a:t>intraoperative</a:t>
            </a:r>
            <a:r>
              <a:rPr dirty="0" sz="2000" lang="en-US"/>
              <a:t>  hypotension  and  high blood  loss  are  common  findings  associated  with  POVL.</a:t>
            </a:r>
          </a:p>
          <a:p>
            <a:r>
              <a:rPr dirty="0" sz="2000" lang="en-US"/>
              <a:t>Other  potential  risk  factors  are  related  to  preexisting  illnesses known  to  affect  circulation:  hypertension,  diabetes,  coronary artery  disease, cerebrovascular disease, and hyperlipidemia.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51" name=""/>
        <p:cNvGrpSpPr/>
        <p:nvPr/>
      </p:nvGrpSpPr>
      <p:grpSpPr>
        <a:xfrm>
          <a:off x="0" y="0"/>
          <a:ext cx="0" cy="0"/>
          <a:chOff x="0" y="0"/>
          <a:chExt cx="0" cy="0"/>
        </a:xfrm>
      </p:grpSpPr>
      <p:sp>
        <p:nvSpPr>
          <p:cNvPr id="1048614" name="Content Placeholder 2"/>
          <p:cNvSpPr>
            <a:spLocks noGrp="1"/>
          </p:cNvSpPr>
          <p:nvPr>
            <p:ph idx="1"/>
          </p:nvPr>
        </p:nvSpPr>
        <p:spPr>
          <a:xfrm>
            <a:off x="120649" y="105351"/>
            <a:ext cx="8907895" cy="6637193"/>
          </a:xfrm>
        </p:spPr>
        <p:txBody>
          <a:bodyPr>
            <a:normAutofit/>
          </a:bodyPr>
          <a:p>
            <a:pPr>
              <a:buFont typeface="Wingdings" pitchFamily="2" charset="2"/>
              <a:buChar char="v"/>
            </a:pPr>
            <a:r>
              <a:rPr b="1" dirty="0" sz="2000" lang="en-US" u="sng">
                <a:solidFill>
                  <a:srgbClr val="C00000"/>
                </a:solidFill>
              </a:rPr>
              <a:t>Recommendations</a:t>
            </a:r>
            <a:r>
              <a:rPr dirty="0" sz="2000" lang="en-US"/>
              <a:t> </a:t>
            </a:r>
          </a:p>
          <a:p>
            <a:pPr indent="-457200" marL="457200">
              <a:buFont typeface="+mj-lt"/>
              <a:buAutoNum type="arabicParenR"/>
            </a:pPr>
            <a:r>
              <a:rPr dirty="0" sz="2000" lang="en-US"/>
              <a:t>Preoperatively, the  surgeon  should  review  and  optimize  a  patient’s medical  </a:t>
            </a:r>
            <a:r>
              <a:rPr dirty="0" sz="2000" lang="en-US" err="1"/>
              <a:t>comorbid</a:t>
            </a:r>
            <a:r>
              <a:rPr dirty="0" sz="2000" lang="en-US"/>
              <a:t>  conditions,  particularly  diabetes  mellitus  and glaucoma.  </a:t>
            </a:r>
          </a:p>
          <a:p>
            <a:pPr indent="-457200" marL="457200">
              <a:buFont typeface="+mj-lt"/>
              <a:buAutoNum type="arabicParenR"/>
            </a:pPr>
            <a:r>
              <a:rPr dirty="0" sz="2000" lang="en-US" err="1"/>
              <a:t>Intraoperatively</a:t>
            </a:r>
            <a:r>
              <a:rPr dirty="0" sz="2000" lang="en-US"/>
              <a:t>,  the  surgeon  must  place  the  patient’s head  in  a  rest  or  clamp  that  minimizes  direct  pressure  on  the orbits,  such  as  a  </a:t>
            </a:r>
            <a:r>
              <a:rPr b="1" dirty="0" sz="2000" lang="en-US">
                <a:solidFill>
                  <a:srgbClr val="0070C0"/>
                </a:solidFill>
              </a:rPr>
              <a:t>Mayfield  head  holder</a:t>
            </a:r>
            <a:r>
              <a:rPr dirty="0" sz="2000" lang="en-US"/>
              <a:t>.  </a:t>
            </a:r>
          </a:p>
          <a:p>
            <a:pPr indent="-457200" marL="457200">
              <a:buFont typeface="+mj-lt"/>
              <a:buAutoNum type="arabicParenR"/>
            </a:pPr>
            <a:r>
              <a:rPr dirty="0" sz="2000" lang="en-US"/>
              <a:t>Positioning  the  head  so that  the  orbits  are  above  the  level  of  the  heart  reduces  venous congestion  and  </a:t>
            </a:r>
            <a:r>
              <a:rPr dirty="0" sz="2000" lang="en-US" err="1"/>
              <a:t>intraocular</a:t>
            </a:r>
            <a:r>
              <a:rPr dirty="0" sz="2000" lang="en-US"/>
              <a:t>  pressure.  If  this  position  is  not  feasible for  the  intended  procedure,  it  may  be  beneficial  to  employ  rest periods  during  surgery  to  allow  for  elevation  and  adjustment  of the  position  of  the  orbits.  </a:t>
            </a:r>
          </a:p>
          <a:p>
            <a:pPr indent="-457200" marL="457200">
              <a:buFont typeface="+mj-lt"/>
              <a:buAutoNum type="arabicParenR"/>
            </a:pPr>
            <a:r>
              <a:rPr dirty="0" sz="2000" lang="en-US"/>
              <a:t>The  surgeon  could  consider  </a:t>
            </a:r>
            <a:r>
              <a:rPr b="1" dirty="0" sz="2000" lang="en-US">
                <a:solidFill>
                  <a:srgbClr val="0070C0"/>
                </a:solidFill>
              </a:rPr>
              <a:t>staging procedures</a:t>
            </a:r>
            <a:r>
              <a:rPr dirty="0" sz="2000" lang="en-US"/>
              <a:t>  if  the  duration  of  the  surgery  is  expected  to  exceed  6 hours or the  blood  loss  is  anticipated  to  exceed  1L.  </a:t>
            </a:r>
          </a:p>
          <a:p>
            <a:pPr indent="-457200" marL="457200">
              <a:buFont typeface="+mj-lt"/>
              <a:buAutoNum type="arabicParenR"/>
            </a:pPr>
            <a:r>
              <a:rPr dirty="0" sz="2000" lang="en-US"/>
              <a:t>Emerging evidence  suggests  that  </a:t>
            </a:r>
            <a:r>
              <a:rPr dirty="0" sz="2000" lang="en-US" err="1"/>
              <a:t>intraoperative</a:t>
            </a:r>
            <a:r>
              <a:rPr dirty="0" sz="2000" lang="en-US"/>
              <a:t>  intravascular  volume replacement  with  colloidal  solutions  is  preferable  to  using  only crystalloid  solutions.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35" name=""/>
        <p:cNvGrpSpPr/>
        <p:nvPr/>
      </p:nvGrpSpPr>
      <p:grpSpPr>
        <a:xfrm>
          <a:off x="0" y="0"/>
          <a:ext cx="0" cy="0"/>
          <a:chOff x="0" y="0"/>
          <a:chExt cx="0" cy="0"/>
        </a:xfrm>
      </p:grpSpPr>
      <p:sp>
        <p:nvSpPr>
          <p:cNvPr id="1048592" name="Title 1"/>
          <p:cNvSpPr>
            <a:spLocks noGrp="1"/>
          </p:cNvSpPr>
          <p:nvPr>
            <p:ph type="title"/>
          </p:nvPr>
        </p:nvSpPr>
        <p:spPr>
          <a:xfrm>
            <a:off x="86014" y="18256"/>
            <a:ext cx="7886700" cy="524380"/>
          </a:xfrm>
        </p:spPr>
        <p:txBody>
          <a:bodyPr>
            <a:normAutofit/>
          </a:bodyPr>
          <a:p>
            <a:pPr indent="-342900" marL="342900">
              <a:buFont typeface="Wingdings" pitchFamily="2" charset="2"/>
              <a:buChar char="q"/>
            </a:pPr>
            <a:r>
              <a:rPr b="1" dirty="0" sz="2400" lang="en-US" u="sng">
                <a:solidFill>
                  <a:srgbClr val="C00000"/>
                </a:solidFill>
                <a:latin typeface="+mn-lt"/>
              </a:rPr>
              <a:t>Neurogenic  Shock  and  Spinal  Shock</a:t>
            </a:r>
          </a:p>
        </p:txBody>
      </p:sp>
      <p:sp>
        <p:nvSpPr>
          <p:cNvPr id="1048593" name="Content Placeholder 2"/>
          <p:cNvSpPr>
            <a:spLocks noGrp="1"/>
          </p:cNvSpPr>
          <p:nvPr>
            <p:ph idx="1"/>
          </p:nvPr>
        </p:nvSpPr>
        <p:spPr>
          <a:xfrm>
            <a:off x="86014" y="542636"/>
            <a:ext cx="8971972" cy="6199909"/>
          </a:xfrm>
        </p:spPr>
        <p:txBody>
          <a:bodyPr>
            <a:normAutofit fontScale="95000" lnSpcReduction="20000"/>
          </a:bodyPr>
          <a:p>
            <a:pPr>
              <a:buFont typeface="Wingdings" pitchFamily="2" charset="2"/>
              <a:buChar char="v"/>
            </a:pPr>
            <a:r>
              <a:rPr b="1" dirty="0" sz="2000" lang="en-US">
                <a:solidFill>
                  <a:srgbClr val="002060"/>
                </a:solidFill>
              </a:rPr>
              <a:t>Neurogenic  shock</a:t>
            </a:r>
            <a:r>
              <a:rPr dirty="0" sz="2000" lang="en-US"/>
              <a:t>  refers  to  hypotension  and bradycardia  </a:t>
            </a:r>
            <a:r>
              <a:rPr b="1" dirty="0" sz="2000" lang="en-US"/>
              <a:t>due  to </a:t>
            </a:r>
            <a:r>
              <a:rPr dirty="0" sz="2000" lang="en-US"/>
              <a:t> </a:t>
            </a:r>
            <a:r>
              <a:rPr dirty="0" sz="2000" lang="en-US" u="sng">
                <a:solidFill>
                  <a:srgbClr val="002060"/>
                </a:solidFill>
              </a:rPr>
              <a:t>interruption  of  the  descending  sympathetic tracts  after  severe  CNS  damage</a:t>
            </a:r>
            <a:r>
              <a:rPr dirty="0" sz="2000" lang="en-US"/>
              <a:t>  (brain  or  cervical  or  high  thoracic [T6  or  above]  SCI.</a:t>
            </a:r>
          </a:p>
          <a:p>
            <a:r>
              <a:rPr dirty="0" sz="2000" lang="en-US"/>
              <a:t>Neurogenic shock  is typified by  </a:t>
            </a:r>
            <a:r>
              <a:rPr b="1" dirty="0" sz="2000" lang="en-US">
                <a:solidFill>
                  <a:srgbClr val="0070C0"/>
                </a:solidFill>
              </a:rPr>
              <a:t>preserved  urine  output  and  warm  extremities</a:t>
            </a:r>
            <a:r>
              <a:rPr dirty="0" sz="2000" lang="en-US"/>
              <a:t>.  </a:t>
            </a:r>
          </a:p>
          <a:p>
            <a:r>
              <a:rPr b="1" dirty="0" sz="2000" lang="en-US" u="sng"/>
              <a:t>Mechanism :</a:t>
            </a:r>
            <a:r>
              <a:rPr dirty="0" sz="2000" lang="en-US"/>
              <a:t> </a:t>
            </a:r>
          </a:p>
          <a:p>
            <a:pPr>
              <a:buFont typeface="Courier New" panose="02070309020205020404" pitchFamily="49" charset="0"/>
              <a:buChar char="o"/>
            </a:pPr>
            <a:r>
              <a:rPr dirty="0" sz="2000" lang="en-US"/>
              <a:t>Excessive  pooling  of  blood  in  the  organs  due  to  the  loss  of the  descending  sympathetic  tracts  and  loss  of  the  reflex vasoconstrictor  effect  of  arterial  baroreceptors</a:t>
            </a:r>
          </a:p>
          <a:p>
            <a:pPr>
              <a:buFont typeface="Wingdings" pitchFamily="2" charset="2"/>
              <a:buChar char="v"/>
            </a:pPr>
            <a:r>
              <a:rPr b="1" dirty="0" sz="2000" lang="en-US" u="sng"/>
              <a:t>Treatment :</a:t>
            </a:r>
          </a:p>
          <a:p>
            <a:pPr lvl="1">
              <a:buFont typeface="Wingdings" pitchFamily="2" charset="2"/>
              <a:buChar char="Ø"/>
            </a:pPr>
            <a:r>
              <a:rPr dirty="0" sz="2000" lang="en-US"/>
              <a:t>Fluid  administration is  generally  considered  first-line  therapy  in  this  situation, although  restricted  heart  rate  makes  patients  with  neurogenic shock  susceptible  to  fluid  overload.</a:t>
            </a:r>
          </a:p>
          <a:p>
            <a:pPr lvl="1">
              <a:buFont typeface="Wingdings" pitchFamily="2" charset="2"/>
              <a:buChar char="Ø"/>
            </a:pPr>
            <a:endParaRPr dirty="0" sz="2000" lang="en-US"/>
          </a:p>
          <a:p>
            <a:pPr lvl="1">
              <a:buFont typeface="Wingdings" pitchFamily="2" charset="2"/>
              <a:buChar char="Ø"/>
            </a:pPr>
            <a:r>
              <a:rPr dirty="0" sz="2000" lang="en-US"/>
              <a:t>Early  consideration  of  vasoactive  agents  is  thus  recommended. </a:t>
            </a:r>
          </a:p>
          <a:p>
            <a:pPr lvl="1">
              <a:buFont typeface="Wingdings" pitchFamily="2" charset="2"/>
              <a:buChar char="Ø"/>
            </a:pPr>
            <a:endParaRPr dirty="0" sz="2000" lang="en-US"/>
          </a:p>
          <a:p>
            <a:pPr lvl="1">
              <a:buFont typeface="Wingdings" pitchFamily="2" charset="2"/>
              <a:buChar char="Ø"/>
            </a:pPr>
            <a:r>
              <a:rPr dirty="0" sz="2000" lang="en-US"/>
              <a:t>This approach  is  recommended  to  maintain  </a:t>
            </a:r>
            <a:r>
              <a:rPr b="1" dirty="0" sz="2000" lang="en-US">
                <a:solidFill>
                  <a:srgbClr val="7030A0"/>
                </a:solidFill>
              </a:rPr>
              <a:t>systolic  blood  pressure above  90  mm  Hg</a:t>
            </a:r>
            <a:r>
              <a:rPr dirty="0" sz="2000" lang="en-US"/>
              <a:t>,  to optimize  spinal  cord  perfusion  by  maintaining  </a:t>
            </a:r>
            <a:r>
              <a:rPr b="1" dirty="0" sz="2000" lang="en-US">
                <a:solidFill>
                  <a:srgbClr val="7030A0"/>
                </a:solidFill>
              </a:rPr>
              <a:t>mean  arterial  pressures  higher  than  85  mm  Hg</a:t>
            </a:r>
            <a:r>
              <a:rPr dirty="0" sz="2000" lang="en-US"/>
              <a:t>  for  the  </a:t>
            </a:r>
            <a:r>
              <a:rPr b="1" dirty="0" sz="2000" lang="en-US">
                <a:solidFill>
                  <a:srgbClr val="C00000"/>
                </a:solidFill>
              </a:rPr>
              <a:t>first  7  days  after  injury</a:t>
            </a:r>
            <a:r>
              <a:rPr dirty="0" sz="2000" lang="en-US"/>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36" name=""/>
        <p:cNvGrpSpPr/>
        <p:nvPr/>
      </p:nvGrpSpPr>
      <p:grpSpPr>
        <a:xfrm>
          <a:off x="0" y="0"/>
          <a:ext cx="0" cy="0"/>
          <a:chOff x="0" y="0"/>
          <a:chExt cx="0" cy="0"/>
        </a:xfrm>
      </p:grpSpPr>
      <p:sp>
        <p:nvSpPr>
          <p:cNvPr id="1048594" name="Content Placeholder 2"/>
          <p:cNvSpPr>
            <a:spLocks noGrp="1"/>
          </p:cNvSpPr>
          <p:nvPr>
            <p:ph idx="1"/>
          </p:nvPr>
        </p:nvSpPr>
        <p:spPr>
          <a:xfrm>
            <a:off x="86013" y="266988"/>
            <a:ext cx="8954077" cy="6498647"/>
          </a:xfrm>
        </p:spPr>
        <p:txBody>
          <a:bodyPr>
            <a:normAutofit/>
          </a:bodyPr>
          <a:p>
            <a:pPr>
              <a:buFont typeface="Wingdings" pitchFamily="2" charset="2"/>
              <a:buChar char="v"/>
            </a:pPr>
            <a:r>
              <a:rPr b="1" dirty="0" sz="2100" lang="en-US" u="sng">
                <a:solidFill>
                  <a:srgbClr val="002060"/>
                </a:solidFill>
              </a:rPr>
              <a:t>Spinal  shock</a:t>
            </a:r>
            <a:r>
              <a:rPr dirty="0" sz="2100" lang="en-US"/>
              <a:t>, is  characterized  by  the  loss  of  reflexes,  bladder  function, and  muscle  tone  below  the  level  of  injury.</a:t>
            </a:r>
          </a:p>
          <a:p>
            <a:r>
              <a:rPr dirty="0" sz="2100" lang="en-US"/>
              <a:t>Spinal shock  usually  lasts  for  days  or  weeks  after  SCI,  the  average  duration  being  4  to  12  weeks.  </a:t>
            </a:r>
          </a:p>
          <a:p>
            <a:r>
              <a:rPr b="1" dirty="0" sz="2100" lang="en-US"/>
              <a:t>Some defined  the  termination  of  spinal  shock</a:t>
            </a:r>
            <a:r>
              <a:rPr dirty="0" sz="2100" lang="en-US"/>
              <a:t>  as  the appearance  of  </a:t>
            </a:r>
          </a:p>
          <a:p>
            <a:pPr lvl="1">
              <a:buFont typeface="Wingdings" pitchFamily="2" charset="2"/>
              <a:buChar char="ü"/>
            </a:pPr>
            <a:r>
              <a:rPr b="1" dirty="0" sz="2000" lang="en-US">
                <a:solidFill>
                  <a:srgbClr val="0070C0"/>
                </a:solidFill>
              </a:rPr>
              <a:t>the  </a:t>
            </a:r>
            <a:r>
              <a:rPr b="1" dirty="0" sz="2000" lang="en-US" err="1">
                <a:solidFill>
                  <a:srgbClr val="0070C0"/>
                </a:solidFill>
              </a:rPr>
              <a:t>bulbocavernosus</a:t>
            </a:r>
            <a:r>
              <a:rPr b="1" dirty="0" sz="2000" lang="en-US">
                <a:solidFill>
                  <a:srgbClr val="0070C0"/>
                </a:solidFill>
              </a:rPr>
              <a:t>  reflex,  </a:t>
            </a:r>
          </a:p>
          <a:p>
            <a:pPr lvl="1">
              <a:buFont typeface="Wingdings" pitchFamily="2" charset="2"/>
              <a:buChar char="ü"/>
            </a:pPr>
            <a:r>
              <a:rPr b="1" dirty="0" sz="2000" lang="en-US">
                <a:solidFill>
                  <a:srgbClr val="0070C0"/>
                </a:solidFill>
              </a:rPr>
              <a:t>the  recovery  of  deep tendon  reflexes, </a:t>
            </a:r>
          </a:p>
          <a:p>
            <a:pPr lvl="1">
              <a:buFont typeface="Wingdings" pitchFamily="2" charset="2"/>
              <a:buChar char="ü"/>
            </a:pPr>
            <a:r>
              <a:rPr b="1" dirty="0" sz="2000" lang="en-US">
                <a:solidFill>
                  <a:srgbClr val="0070C0"/>
                </a:solidFill>
              </a:rPr>
              <a:t>the  return  of  reflex  detrusor  functions.  </a:t>
            </a:r>
          </a:p>
          <a:p>
            <a:pPr>
              <a:buFont typeface="Wingdings" pitchFamily="2" charset="2"/>
              <a:buChar char="v"/>
            </a:pPr>
            <a:r>
              <a:rPr b="1" dirty="0" sz="2100" lang="en-US" u="sng"/>
              <a:t>Mechanism : </a:t>
            </a:r>
          </a:p>
          <a:p>
            <a:pPr>
              <a:buFont typeface="Courier New" panose="02070309020205020404" pitchFamily="49" charset="0"/>
              <a:buChar char="o"/>
            </a:pPr>
            <a:r>
              <a:rPr dirty="0" sz="2100" lang="en-US"/>
              <a:t>Lack  of  the  counteracting  muscular  effects  of  the  lower  extremities, which  is  due  to  peripheral  nerve  unresponsiveness  to  brain stimulation,  resulting  in  venous  pooling</a:t>
            </a:r>
          </a:p>
          <a:p>
            <a:r>
              <a:rPr b="1" dirty="0" sz="2100" lang="en-US" u="sng"/>
              <a:t>Four phase  model  for spinal  shock:  </a:t>
            </a:r>
          </a:p>
          <a:p>
            <a:pPr indent="-457200" lvl="1" marL="914400">
              <a:buFont typeface="+mj-lt"/>
              <a:buAutoNum type="arabicParenR"/>
            </a:pPr>
            <a:r>
              <a:rPr dirty="0" sz="2100" lang="en-US" err="1"/>
              <a:t>Areflexia</a:t>
            </a:r>
            <a:r>
              <a:rPr dirty="0" sz="2100" lang="en-US"/>
              <a:t>  or  </a:t>
            </a:r>
            <a:r>
              <a:rPr dirty="0" sz="2100" lang="en-US" err="1"/>
              <a:t>hyporeflexia</a:t>
            </a:r>
            <a:r>
              <a:rPr dirty="0" sz="2100" lang="en-US"/>
              <a:t>  (0  to  24  hours),  </a:t>
            </a:r>
          </a:p>
          <a:p>
            <a:pPr indent="-457200" lvl="1" marL="914400">
              <a:buFont typeface="+mj-lt"/>
              <a:buAutoNum type="arabicParenR"/>
            </a:pPr>
            <a:r>
              <a:rPr dirty="0" sz="2100" lang="en-US"/>
              <a:t>Initial  reflex return  (1  to  3  days),  </a:t>
            </a:r>
          </a:p>
          <a:p>
            <a:pPr indent="-457200" lvl="1" marL="914400">
              <a:buFont typeface="+mj-lt"/>
              <a:buAutoNum type="arabicParenR"/>
            </a:pPr>
            <a:r>
              <a:rPr dirty="0" sz="2100" lang="en-US"/>
              <a:t>Early  </a:t>
            </a:r>
            <a:r>
              <a:rPr dirty="0" sz="2100" lang="en-US" err="1"/>
              <a:t>hyperreflexia</a:t>
            </a:r>
            <a:r>
              <a:rPr dirty="0" sz="2100" lang="en-US"/>
              <a:t>  (4  days  to  1  month), </a:t>
            </a:r>
          </a:p>
          <a:p>
            <a:pPr indent="-457200" lvl="1" marL="914400">
              <a:buFont typeface="+mj-lt"/>
              <a:buAutoNum type="arabicParenR"/>
            </a:pPr>
            <a:r>
              <a:rPr dirty="0" sz="2100" lang="en-US"/>
              <a:t>Spasticity  (1  to  12  months).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37" name=""/>
        <p:cNvGrpSpPr/>
        <p:nvPr/>
      </p:nvGrpSpPr>
      <p:grpSpPr>
        <a:xfrm>
          <a:off x="0" y="0"/>
          <a:ext cx="0" cy="0"/>
          <a:chOff x="0" y="0"/>
          <a:chExt cx="0" cy="0"/>
        </a:xfrm>
      </p:grpSpPr>
      <p:sp>
        <p:nvSpPr>
          <p:cNvPr id="1048595" name="Title 1"/>
          <p:cNvSpPr>
            <a:spLocks noGrp="1"/>
          </p:cNvSpPr>
          <p:nvPr>
            <p:ph type="title"/>
          </p:nvPr>
        </p:nvSpPr>
        <p:spPr>
          <a:xfrm>
            <a:off x="92364" y="115456"/>
            <a:ext cx="8970818" cy="4964544"/>
          </a:xfrm>
        </p:spPr>
        <p:txBody>
          <a:bodyPr>
            <a:noAutofit/>
          </a:bodyPr>
          <a:p>
            <a:pPr algn="ctr"/>
            <a:r>
              <a:rPr dirty="0" sz="5400" lang="en-US" u="sng">
                <a:solidFill>
                  <a:srgbClr val="002060"/>
                </a:solidFill>
                <a:latin typeface="Algerian" pitchFamily="82" charset="77"/>
              </a:rPr>
              <a:t>Nonsurgical and Post surgical </a:t>
            </a:r>
            <a:br>
              <a:rPr dirty="0" sz="5400" lang="en-US" u="sng">
                <a:solidFill>
                  <a:srgbClr val="002060"/>
                </a:solidFill>
                <a:latin typeface="Algerian" pitchFamily="82" charset="77"/>
              </a:rPr>
            </a:br>
            <a:r>
              <a:rPr dirty="0" sz="5400" lang="en-US" u="sng">
                <a:solidFill>
                  <a:srgbClr val="002060"/>
                </a:solidFill>
                <a:latin typeface="Algerian" pitchFamily="82" charset="77"/>
              </a:rPr>
              <a:t>Management </a:t>
            </a:r>
            <a:br>
              <a:rPr dirty="0" sz="5400" lang="en-US" u="sng">
                <a:solidFill>
                  <a:srgbClr val="002060"/>
                </a:solidFill>
                <a:latin typeface="Algerian" pitchFamily="82" charset="77"/>
              </a:rPr>
            </a:br>
            <a:r>
              <a:rPr dirty="0" sz="5400" lang="en-US" u="sng">
                <a:solidFill>
                  <a:srgbClr val="002060"/>
                </a:solidFill>
                <a:latin typeface="Algerian" pitchFamily="82" charset="77"/>
              </a:rPr>
              <a:t>of </a:t>
            </a:r>
            <a:br>
              <a:rPr dirty="0" sz="5400" lang="en-US" u="sng">
                <a:solidFill>
                  <a:srgbClr val="002060"/>
                </a:solidFill>
                <a:latin typeface="Algerian" pitchFamily="82" charset="77"/>
              </a:rPr>
            </a:br>
            <a:r>
              <a:rPr dirty="0" sz="5400" lang="en-US" u="sng">
                <a:solidFill>
                  <a:srgbClr val="002060"/>
                </a:solidFill>
                <a:latin typeface="Algerian" pitchFamily="82" charset="77"/>
              </a:rPr>
              <a:t>Low Back Pain</a:t>
            </a:r>
            <a:br>
              <a:rPr dirty="0" sz="5400" lang="en-US" u="sng">
                <a:solidFill>
                  <a:srgbClr val="002060"/>
                </a:solidFill>
                <a:latin typeface="Algerian" pitchFamily="82" charset="77"/>
              </a:rPr>
            </a:br>
            <a:r>
              <a:rPr b="1" dirty="0" sz="2400" lang="en-US" err="1">
                <a:latin typeface="+mn-lt"/>
              </a:rPr>
              <a:t>Youmans</a:t>
            </a:r>
            <a:r>
              <a:rPr b="1" dirty="0" sz="2400" lang="en-US">
                <a:latin typeface="+mn-lt"/>
              </a:rPr>
              <a:t> Chap. 281</a:t>
            </a:r>
            <a:endParaRPr b="1" dirty="0" sz="5400" lang="en-US">
              <a:latin typeface="Algerian" pitchFamily="82" charset="77"/>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38" name=""/>
        <p:cNvGrpSpPr/>
        <p:nvPr/>
      </p:nvGrpSpPr>
      <p:grpSpPr>
        <a:xfrm>
          <a:off x="0" y="0"/>
          <a:ext cx="0" cy="0"/>
          <a:chOff x="0" y="0"/>
          <a:chExt cx="0" cy="0"/>
        </a:xfrm>
      </p:grpSpPr>
      <p:sp>
        <p:nvSpPr>
          <p:cNvPr id="1048596" name="Title 1"/>
          <p:cNvSpPr>
            <a:spLocks noGrp="1"/>
          </p:cNvSpPr>
          <p:nvPr>
            <p:ph type="title"/>
          </p:nvPr>
        </p:nvSpPr>
        <p:spPr>
          <a:xfrm>
            <a:off x="109105" y="18256"/>
            <a:ext cx="7886700" cy="662782"/>
          </a:xfrm>
        </p:spPr>
        <p:txBody>
          <a:bodyPr>
            <a:normAutofit/>
          </a:bodyPr>
          <a:p>
            <a:pPr indent="-457200" marL="457200">
              <a:buFont typeface="Wingdings" pitchFamily="2" charset="2"/>
              <a:buChar char="q"/>
            </a:pPr>
            <a:r>
              <a:rPr dirty="0" sz="3200" lang="en-US" u="sng">
                <a:solidFill>
                  <a:srgbClr val="C00000"/>
                </a:solidFill>
                <a:latin typeface="Algerian" pitchFamily="82" charset="77"/>
              </a:rPr>
              <a:t>Pharmacologic  Treatment</a:t>
            </a:r>
          </a:p>
        </p:txBody>
      </p:sp>
      <p:sp>
        <p:nvSpPr>
          <p:cNvPr id="1048597" name="Content Placeholder 2"/>
          <p:cNvSpPr>
            <a:spLocks noGrp="1"/>
          </p:cNvSpPr>
          <p:nvPr>
            <p:ph idx="1"/>
          </p:nvPr>
        </p:nvSpPr>
        <p:spPr>
          <a:xfrm>
            <a:off x="109105" y="681037"/>
            <a:ext cx="8925790" cy="6061507"/>
          </a:xfrm>
        </p:spPr>
        <p:txBody>
          <a:bodyPr>
            <a:normAutofit/>
          </a:bodyPr>
          <a:p>
            <a:pPr indent="-457200" marL="457200">
              <a:buFont typeface="+mj-lt"/>
              <a:buAutoNum type="arabicParenR"/>
            </a:pPr>
            <a:r>
              <a:rPr dirty="0" sz="2000" lang="en-US"/>
              <a:t>Acetaminophen  (paracetamol)  is  recommended  as  a  first-line treatment  of  both  chronic  and  acute  LBP.</a:t>
            </a:r>
          </a:p>
          <a:p>
            <a:pPr indent="-457200" marL="457200">
              <a:buFont typeface="+mj-lt"/>
              <a:buAutoNum type="arabicParenR"/>
            </a:pPr>
            <a:r>
              <a:rPr dirty="0" sz="2000" lang="en-US"/>
              <a:t>NSAIDs  provide  analgesia  and  reduce  inflammation  through  the inhibition  of  the  </a:t>
            </a:r>
            <a:r>
              <a:rPr dirty="0" sz="2000" lang="en-US" err="1"/>
              <a:t>cyclooxygenase</a:t>
            </a:r>
            <a:r>
              <a:rPr dirty="0" sz="2000" lang="en-US"/>
              <a:t>  (COX)-1  and  -2  enzymes.  By comparison,  selective  NSAIDs  (</a:t>
            </a:r>
            <a:r>
              <a:rPr dirty="0" sz="2000" lang="en-US" err="1"/>
              <a:t>coxibs</a:t>
            </a:r>
            <a:r>
              <a:rPr dirty="0" sz="2000" lang="en-US"/>
              <a:t>)  solely  attenuate  COX-2 and  as  a  result  are  associated  with  fewer  gastrointestinal  complications  than  traditional  nonselective  NSAIDs.</a:t>
            </a:r>
          </a:p>
          <a:p>
            <a:pPr indent="-457200" marL="457200">
              <a:buFont typeface="+mj-lt"/>
              <a:buAutoNum type="arabicParenR"/>
            </a:pPr>
            <a:r>
              <a:rPr dirty="0" sz="2000" lang="en-US"/>
              <a:t>Opioids  provide  the  most  potent  form  of  analgesia  for  patients suffering  from  LBP, also  be  considered in  patients  such  as  the  elderly,  who  are  at  increased  risk  of  renal, cardiac,  and  gastrointestinal  complications  with  the  use  of NSAIDs.</a:t>
            </a:r>
          </a:p>
          <a:p>
            <a:pPr indent="-457200" marL="457200">
              <a:buFont typeface="+mj-lt"/>
              <a:buAutoNum type="arabicParenR"/>
            </a:pPr>
            <a:r>
              <a:rPr dirty="0" sz="2000" lang="en-US" err="1"/>
              <a:t>Antiepileptics</a:t>
            </a:r>
            <a:r>
              <a:rPr dirty="0" sz="2000" lang="en-US"/>
              <a:t> : medications  such  as  </a:t>
            </a:r>
          </a:p>
          <a:p>
            <a:pPr lvl="1">
              <a:buFont typeface="Wingdings" pitchFamily="2" charset="2"/>
              <a:buChar char="ü"/>
            </a:pPr>
            <a:r>
              <a:rPr dirty="0" sz="2000" lang="en-US" err="1"/>
              <a:t>Gabapentin</a:t>
            </a:r>
            <a:r>
              <a:rPr dirty="0" sz="2000" lang="en-US"/>
              <a:t> and  </a:t>
            </a:r>
            <a:r>
              <a:rPr dirty="0" sz="2000" lang="en-US" err="1"/>
              <a:t>Pregabalin</a:t>
            </a:r>
            <a:r>
              <a:rPr dirty="0" sz="2000" lang="en-US"/>
              <a:t>  modulate  aberrant  neurotransmission, </a:t>
            </a:r>
            <a:r>
              <a:rPr dirty="0" sz="2000" lang="en-US" err="1"/>
              <a:t>gabapentin</a:t>
            </a:r>
            <a:r>
              <a:rPr dirty="0" sz="2000" lang="en-US"/>
              <a:t>  has  little  or  no  improvement  in  pain  scores  and  functional  outcomes. </a:t>
            </a:r>
          </a:p>
          <a:p>
            <a:pPr lvl="1">
              <a:buFont typeface="Wingdings" pitchFamily="2" charset="2"/>
              <a:buChar char="ü"/>
            </a:pPr>
            <a:r>
              <a:rPr dirty="0" sz="2000" lang="en-US" err="1"/>
              <a:t>Topiramate</a:t>
            </a:r>
            <a:r>
              <a:rPr dirty="0" sz="2000" lang="en-US"/>
              <a:t>  is  thought to  attenuate  neuropathic  pain, </a:t>
            </a:r>
            <a:r>
              <a:rPr dirty="0" sz="2000" lang="en-US" err="1"/>
              <a:t>topiramate</a:t>
            </a:r>
            <a:r>
              <a:rPr dirty="0" sz="2000" lang="en-US"/>
              <a:t> resulted  in  a  moderate  improvement  in  pain  and  a  slight  recovery  in  functional  outcomes.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39" name=""/>
        <p:cNvGrpSpPr/>
        <p:nvPr/>
      </p:nvGrpSpPr>
      <p:grpSpPr>
        <a:xfrm>
          <a:off x="0" y="0"/>
          <a:ext cx="0" cy="0"/>
          <a:chOff x="0" y="0"/>
          <a:chExt cx="0" cy="0"/>
        </a:xfrm>
      </p:grpSpPr>
      <p:sp>
        <p:nvSpPr>
          <p:cNvPr id="1048598" name="Content Placeholder 2"/>
          <p:cNvSpPr>
            <a:spLocks noGrp="1"/>
          </p:cNvSpPr>
          <p:nvPr>
            <p:ph idx="1"/>
          </p:nvPr>
        </p:nvSpPr>
        <p:spPr>
          <a:xfrm>
            <a:off x="86013" y="128442"/>
            <a:ext cx="8942531" cy="6637193"/>
          </a:xfrm>
        </p:spPr>
        <p:txBody>
          <a:bodyPr>
            <a:normAutofit/>
          </a:bodyPr>
          <a:p>
            <a:pPr indent="-514350" marL="514350">
              <a:buAutoNum type="arabicParenR" startAt="5"/>
            </a:pPr>
            <a:r>
              <a:rPr dirty="0" sz="2000" lang="en-US"/>
              <a:t>Antidepressants  (</a:t>
            </a:r>
            <a:r>
              <a:rPr dirty="0" sz="2000" lang="en-US" err="1"/>
              <a:t>duloxetine</a:t>
            </a:r>
            <a:r>
              <a:rPr dirty="0" sz="2000" lang="en-US"/>
              <a:t>) </a:t>
            </a:r>
          </a:p>
          <a:p>
            <a:pPr lvl="1">
              <a:buFont typeface="Courier New" panose="02070309020205020404" pitchFamily="49" charset="0"/>
              <a:buChar char="o"/>
            </a:pPr>
            <a:r>
              <a:rPr dirty="0" sz="2000" lang="en-US"/>
              <a:t>may be  effective  in  the  treatment  of  the  neuropathic  element  of chronic  LBP. </a:t>
            </a:r>
          </a:p>
          <a:p>
            <a:pPr lvl="1">
              <a:buFont typeface="Courier New" panose="02070309020205020404" pitchFamily="49" charset="0"/>
              <a:buChar char="o"/>
            </a:pPr>
            <a:r>
              <a:rPr dirty="0" sz="2000" lang="en-US"/>
              <a:t>The  benefits  of  antidepressants  in  the  setting  of chronic  LBP  are  distinct  from  their  effects  on  mood  and  are mediated  through  the  inhibition  of  nociceptive  neurotransmitter </a:t>
            </a:r>
            <a:r>
              <a:rPr dirty="0" sz="2000" lang="en-US" err="1"/>
              <a:t>reuptake</a:t>
            </a:r>
            <a:r>
              <a:rPr dirty="0" sz="2000" lang="en-US"/>
              <a:t>  (norepinephrine  and  serotonin)  within  the  central  and peripheral  nervous  systems.</a:t>
            </a:r>
          </a:p>
          <a:p>
            <a:pPr indent="-514350" marL="514350">
              <a:buAutoNum type="arabicParenR" startAt="5"/>
            </a:pPr>
            <a:r>
              <a:rPr dirty="0" sz="2000" lang="en-US"/>
              <a:t>Skeletal  muscle  relaxants</a:t>
            </a:r>
          </a:p>
          <a:p>
            <a:pPr lvl="1">
              <a:buFont typeface="Courier New" panose="02070309020205020404" pitchFamily="49" charset="0"/>
              <a:buChar char="o"/>
            </a:pPr>
            <a:r>
              <a:rPr dirty="0" sz="2000" lang="en-US"/>
              <a:t>Predominantly  used  in  the  treatment  of  spasticity  caused  by musculoskeletal  conditions  or  upper  motor  neuron  lesions</a:t>
            </a:r>
            <a:r>
              <a:rPr sz="2000" lang="en-US"/>
              <a:t>,  </a:t>
            </a:r>
          </a:p>
          <a:p>
            <a:pPr lvl="1">
              <a:buFont typeface="Courier New" panose="02070309020205020404" pitchFamily="49" charset="0"/>
              <a:buChar char="o"/>
            </a:pPr>
            <a:r>
              <a:rPr sz="2000" lang="en-US"/>
              <a:t>commonly  </a:t>
            </a:r>
            <a:r>
              <a:rPr dirty="0" sz="2000" lang="en-US"/>
              <a:t>prescribed  muscle  relaxants  include  </a:t>
            </a:r>
            <a:r>
              <a:rPr dirty="0" sz="2000" lang="en-US" err="1"/>
              <a:t>baclofen</a:t>
            </a:r>
            <a:r>
              <a:rPr dirty="0" sz="2000" lang="en-US"/>
              <a:t>,  </a:t>
            </a:r>
            <a:r>
              <a:rPr dirty="0" sz="2000" lang="en-US" err="1"/>
              <a:t>dantrolene</a:t>
            </a:r>
            <a:r>
              <a:rPr dirty="0" sz="2000" lang="en-US"/>
              <a:t>, </a:t>
            </a:r>
            <a:r>
              <a:rPr dirty="0" sz="2000" lang="en-US" err="1"/>
              <a:t>tizanidine</a:t>
            </a:r>
            <a:r>
              <a:rPr dirty="0" sz="2000" lang="en-US"/>
              <a:t>,  </a:t>
            </a:r>
            <a:r>
              <a:rPr dirty="0" sz="2000" lang="en-US" err="1"/>
              <a:t>carisoprodol</a:t>
            </a:r>
            <a:r>
              <a:rPr dirty="0" sz="2000" lang="en-US"/>
              <a:t>,  and  </a:t>
            </a:r>
            <a:r>
              <a:rPr dirty="0" sz="2000" lang="en-US" err="1"/>
              <a:t>cyclobenzaprine</a:t>
            </a:r>
            <a:r>
              <a:rPr dirty="0" sz="2000" lang="en-US"/>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40" name=""/>
        <p:cNvGrpSpPr/>
        <p:nvPr/>
      </p:nvGrpSpPr>
      <p:grpSpPr>
        <a:xfrm>
          <a:off x="0" y="0"/>
          <a:ext cx="0" cy="0"/>
          <a:chOff x="0" y="0"/>
          <a:chExt cx="0" cy="0"/>
        </a:xfrm>
      </p:grpSpPr>
      <p:sp>
        <p:nvSpPr>
          <p:cNvPr id="1048599" name="Title 1"/>
          <p:cNvSpPr>
            <a:spLocks noGrp="1"/>
          </p:cNvSpPr>
          <p:nvPr>
            <p:ph type="title"/>
          </p:nvPr>
        </p:nvSpPr>
        <p:spPr/>
        <p:txBody>
          <a:bodyPr/>
          <a:p>
            <a:endParaRPr lang="en-US"/>
          </a:p>
        </p:txBody>
      </p:sp>
      <p:pic>
        <p:nvPicPr>
          <p:cNvPr id="2097152" name="Picture 4"/>
          <p:cNvPicPr>
            <a:picLocks noChangeAspect="1" noGrp="1"/>
          </p:cNvPicPr>
          <p:nvPr>
            <p:ph idx="1"/>
          </p:nvPr>
        </p:nvPicPr>
        <p:blipFill>
          <a:blip xmlns:r="http://schemas.openxmlformats.org/officeDocument/2006/relationships" r:embed="rId1"/>
          <a:stretch>
            <a:fillRect/>
          </a:stretch>
        </p:blipFill>
        <p:spPr>
          <a:xfrm>
            <a:off x="0" y="0"/>
            <a:ext cx="9144000" cy="6858000"/>
          </a:xfrm>
          <a:prstGeom prst="rec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41" name=""/>
        <p:cNvGrpSpPr/>
        <p:nvPr/>
      </p:nvGrpSpPr>
      <p:grpSpPr>
        <a:xfrm>
          <a:off x="0" y="0"/>
          <a:ext cx="0" cy="0"/>
          <a:chOff x="0" y="0"/>
          <a:chExt cx="0" cy="0"/>
        </a:xfrm>
      </p:grpSpPr>
      <p:sp>
        <p:nvSpPr>
          <p:cNvPr id="1048600" name="Title 1"/>
          <p:cNvSpPr>
            <a:spLocks noGrp="1"/>
          </p:cNvSpPr>
          <p:nvPr>
            <p:ph type="title"/>
          </p:nvPr>
        </p:nvSpPr>
        <p:spPr>
          <a:xfrm>
            <a:off x="628650" y="699945"/>
            <a:ext cx="7886700" cy="3502600"/>
          </a:xfrm>
        </p:spPr>
        <p:txBody>
          <a:bodyPr>
            <a:normAutofit/>
          </a:bodyPr>
          <a:p>
            <a:pPr algn="ctr"/>
            <a:r>
              <a:rPr dirty="0" sz="5000" lang="en-US">
                <a:solidFill>
                  <a:srgbClr val="002060"/>
                </a:solidFill>
                <a:latin typeface="Algerian" pitchFamily="82" charset="77"/>
              </a:rPr>
              <a:t>Complication Avoidance </a:t>
            </a:r>
            <a:br>
              <a:rPr dirty="0" sz="5000" lang="en-US">
                <a:solidFill>
                  <a:srgbClr val="002060"/>
                </a:solidFill>
                <a:latin typeface="Algerian" pitchFamily="82" charset="77"/>
              </a:rPr>
            </a:br>
            <a:r>
              <a:rPr dirty="0" sz="5000" lang="en-US">
                <a:solidFill>
                  <a:srgbClr val="002060"/>
                </a:solidFill>
                <a:latin typeface="Algerian" pitchFamily="82" charset="77"/>
              </a:rPr>
              <a:t>in </a:t>
            </a:r>
            <a:br>
              <a:rPr dirty="0" sz="5000" lang="en-US">
                <a:solidFill>
                  <a:srgbClr val="002060"/>
                </a:solidFill>
                <a:latin typeface="Algerian" pitchFamily="82" charset="77"/>
              </a:rPr>
            </a:br>
            <a:r>
              <a:rPr dirty="0" sz="5000" lang="en-US">
                <a:solidFill>
                  <a:srgbClr val="002060"/>
                </a:solidFill>
                <a:latin typeface="Algerian" pitchFamily="82" charset="77"/>
              </a:rPr>
              <a:t>spine surgery</a:t>
            </a:r>
            <a:br>
              <a:rPr dirty="0" sz="5000" lang="en-US">
                <a:solidFill>
                  <a:srgbClr val="002060"/>
                </a:solidFill>
                <a:latin typeface="Algerian" pitchFamily="82" charset="77"/>
              </a:rPr>
            </a:br>
            <a:r>
              <a:rPr b="1" dirty="0" sz="2000" lang="en-US" err="1">
                <a:solidFill>
                  <a:srgbClr val="002060"/>
                </a:solidFill>
                <a:latin typeface="+mn-lt"/>
              </a:rPr>
              <a:t>Youmans</a:t>
            </a:r>
            <a:r>
              <a:rPr b="1" dirty="0" sz="2000" lang="en-US">
                <a:solidFill>
                  <a:srgbClr val="002060"/>
                </a:solidFill>
                <a:latin typeface="+mn-lt"/>
              </a:rPr>
              <a:t> Chap. 282</a:t>
            </a:r>
            <a:endParaRPr b="1" dirty="0" sz="5000" lang="en-US">
              <a:solidFill>
                <a:srgbClr val="002060"/>
              </a:solidFill>
              <a:latin typeface="Algerian" pitchFamily="82" charset="77"/>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42" name=""/>
        <p:cNvGrpSpPr/>
        <p:nvPr/>
      </p:nvGrpSpPr>
      <p:grpSpPr>
        <a:xfrm>
          <a:off x="0" y="0"/>
          <a:ext cx="0" cy="0"/>
          <a:chOff x="0" y="0"/>
          <a:chExt cx="0" cy="0"/>
        </a:xfrm>
      </p:grpSpPr>
      <p:sp>
        <p:nvSpPr>
          <p:cNvPr id="1048601" name="Title 1"/>
          <p:cNvSpPr>
            <a:spLocks noGrp="1"/>
          </p:cNvSpPr>
          <p:nvPr>
            <p:ph type="title"/>
          </p:nvPr>
        </p:nvSpPr>
        <p:spPr>
          <a:xfrm>
            <a:off x="132195" y="18255"/>
            <a:ext cx="7886700" cy="570563"/>
          </a:xfrm>
        </p:spPr>
        <p:txBody>
          <a:bodyPr>
            <a:normAutofit/>
          </a:bodyPr>
          <a:p>
            <a:pPr indent="-342900" marL="342900">
              <a:buFont typeface="Wingdings" pitchFamily="2" charset="2"/>
              <a:buChar char="q"/>
            </a:pPr>
            <a:r>
              <a:rPr b="1" dirty="0" sz="2400" lang="en-US" u="sng">
                <a:solidFill>
                  <a:srgbClr val="C00000"/>
                </a:solidFill>
                <a:latin typeface="+mn-lt"/>
              </a:rPr>
              <a:t>INFECTION</a:t>
            </a:r>
          </a:p>
        </p:txBody>
      </p:sp>
      <p:sp>
        <p:nvSpPr>
          <p:cNvPr id="1048602" name="Content Placeholder 2"/>
          <p:cNvSpPr>
            <a:spLocks noGrp="1"/>
          </p:cNvSpPr>
          <p:nvPr>
            <p:ph idx="1"/>
          </p:nvPr>
        </p:nvSpPr>
        <p:spPr>
          <a:xfrm>
            <a:off x="132195" y="588818"/>
            <a:ext cx="8879610" cy="6142182"/>
          </a:xfrm>
        </p:spPr>
        <p:txBody>
          <a:bodyPr>
            <a:normAutofit/>
          </a:bodyPr>
          <a:p>
            <a:r>
              <a:rPr dirty="0" sz="2000" lang="en-US"/>
              <a:t>The most  common  pathogens  isolated  from  wound  cultures  are  skin flora,  including  Staphylococcus  aureus,  Staphylococcus  </a:t>
            </a:r>
            <a:r>
              <a:rPr dirty="0" sz="2000" lang="en-US" err="1"/>
              <a:t>epidermidis</a:t>
            </a:r>
            <a:r>
              <a:rPr dirty="0" sz="2000" lang="en-US"/>
              <a:t>.</a:t>
            </a:r>
          </a:p>
          <a:p>
            <a:r>
              <a:rPr b="1" dirty="0" sz="2000" lang="en-US" u="sng"/>
              <a:t>Rates  of  infection  after :</a:t>
            </a:r>
          </a:p>
          <a:p>
            <a:pPr lvl="1">
              <a:buFont typeface="Wingdings" pitchFamily="2" charset="2"/>
              <a:buChar char="Ø"/>
            </a:pPr>
            <a:r>
              <a:rPr dirty="0" sz="2000" lang="en-US"/>
              <a:t>Discectomy  or  </a:t>
            </a:r>
            <a:r>
              <a:rPr dirty="0" sz="2000" lang="en-US" err="1"/>
              <a:t>foraminotomy</a:t>
            </a:r>
            <a:r>
              <a:rPr dirty="0" sz="2000" lang="en-US"/>
              <a:t>  are  lower  than  1%.</a:t>
            </a:r>
          </a:p>
          <a:p>
            <a:pPr lvl="1">
              <a:buFont typeface="Wingdings" pitchFamily="2" charset="2"/>
              <a:buChar char="Ø"/>
            </a:pPr>
            <a:r>
              <a:rPr dirty="0" sz="2000" lang="en-US"/>
              <a:t>Laminectomies  produce   1%  to  5%.</a:t>
            </a:r>
          </a:p>
          <a:p>
            <a:pPr lvl="1">
              <a:buFont typeface="Wingdings" pitchFamily="2" charset="2"/>
              <a:buChar char="Ø"/>
            </a:pPr>
            <a:r>
              <a:rPr dirty="0" sz="2000" lang="en-US"/>
              <a:t>Instrumentation  3%  to 12%.</a:t>
            </a:r>
          </a:p>
          <a:p>
            <a:r>
              <a:rPr dirty="0" sz="2000" lang="en-US"/>
              <a:t>General  signs  and  symptoms  of  infection include  fever,  vital  sign  instability,  erythema  around  the  wound, drainage  from  incision,  worsening  pain,  and  neurologic  deficits. </a:t>
            </a:r>
          </a:p>
          <a:p>
            <a:pPr>
              <a:buFont typeface="Wingdings" pitchFamily="2" charset="2"/>
              <a:buChar char="Ø"/>
            </a:pPr>
            <a:r>
              <a:rPr dirty="0" sz="2000" lang="en-US"/>
              <a:t>C-reactive  protein  (CRP)  levels,  normally peaking  2  to  3  days  after  surgery  and  normalizing  by  day  5  to  day 14.</a:t>
            </a:r>
          </a:p>
          <a:p>
            <a:pPr>
              <a:buFont typeface="Wingdings" pitchFamily="2" charset="2"/>
              <a:buChar char="Ø"/>
            </a:pPr>
            <a:r>
              <a:rPr dirty="0" sz="2000" lang="en-US"/>
              <a:t>Erythrocyte  sedimentation  rate (ESR)  it  is less  specific;  it  peaks  broadly  5  days  after  a  surgical  procedure  and can  remain  elevated  for  more  than  a  month.  </a:t>
            </a:r>
          </a:p>
          <a:p>
            <a:pPr>
              <a:buFont typeface="Wingdings" pitchFamily="2" charset="2"/>
              <a:buChar char="Ø"/>
            </a:pPr>
            <a:r>
              <a:rPr dirty="0" sz="2000" lang="en-US"/>
              <a:t>Chronic  infections may  cause  anemia,  and  low  blood  counts  may  be  the  primary presenting  laboratory  abnormality.</a:t>
            </a:r>
          </a:p>
        </p:txBody>
      </p:sp>
    </p:spTree>
  </p:cSld>
  <p:clrMapOvr>
    <a:masterClrMapping/>
  </p:clrMapOvr>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itle>PowerPoint Presentation</dc:title>
  <dc:creator>Ahmed Maan</dc:creator>
  <cp:lastModifiedBy>Ahmed Maan</cp:lastModifiedBy>
  <dcterms:created xsi:type="dcterms:W3CDTF">2019-05-22T12:16:46Z</dcterms:created>
  <dcterms:modified xsi:type="dcterms:W3CDTF">2022-11-29T17:29:40Z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327387362c5c4b18859f95eac1d4772c</vt:lpwstr>
  </property>
</Properties>
</file>