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ink/ink1.xml" ContentType="application/inkml+xml"/>
  <Override PartName="/ppt/ink/ink2.xml" ContentType="application/inkml+xml"/>
  <Override PartName="/ppt/ink/ink3.xml" ContentType="application/inkml+xml"/>
  <Override PartName="/ppt/ink/ink4.xml" ContentType="application/inkml+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slides/slide25.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840" r:id="rId1"/>
  </p:sldMasterIdLst>
  <p:notesMasterIdLst>
    <p:notesMasterId r:id="rId2"/>
  </p:notesMasterIdLst>
  <p:sldIdLst>
    <p:sldId id="913" r:id="rId3"/>
    <p:sldId id="914" r:id="rId4"/>
    <p:sldId id="915" r:id="rId5"/>
    <p:sldId id="916" r:id="rId6"/>
    <p:sldId id="917" r:id="rId7"/>
    <p:sldId id="918" r:id="rId8"/>
    <p:sldId id="919" r:id="rId9"/>
    <p:sldId id="920" r:id="rId10"/>
    <p:sldId id="921" r:id="rId11"/>
    <p:sldId id="922" r:id="rId12"/>
    <p:sldId id="923" r:id="rId13"/>
    <p:sldId id="924" r:id="rId14"/>
    <p:sldId id="925" r:id="rId15"/>
    <p:sldId id="926" r:id="rId16"/>
    <p:sldId id="927" r:id="rId17"/>
    <p:sldId id="928" r:id="rId18"/>
    <p:sldId id="929" r:id="rId19"/>
    <p:sldId id="930" r:id="rId20"/>
    <p:sldId id="931" r:id="rId21"/>
    <p:sldId id="932" r:id="rId22"/>
    <p:sldId id="933" r:id="rId23"/>
    <p:sldId id="934" r:id="rId24"/>
    <p:sldId id="935" r:id="rId25"/>
    <p:sldId id="936" r:id="rId26"/>
    <p:sldId id="937" r:id="rId27"/>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5000" autoAdjust="0"/>
    <p:restoredTop sz="94660"/>
  </p:normalViewPr>
  <p:slideViewPr>
    <p:cSldViewPr snapToGrid="0">
      <p:cViewPr varScale="1">
        <p:scale>
          <a:sx n="74" d="100"/>
          <a:sy n="74" d="100"/>
        </p:scale>
        <p:origin x="576" y="72"/>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tableStyles" Target="tableStyle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s>
</file>

<file path=ppt/ink/ink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30 0 24575, 57 0 24575, 89 0 24575, 121 0 24575, 153 0 24575, 194 0 24575, 230 0 24575, 267 0 24575, 301 0 24575, 333 0 24575, 355 0 24575, 381 0 24575, 412 0 24575, 438 0 24575, 478 0 24575, 510 0 24575, 547 0 24575, 585 0 24575, 618 0 24575, 656 0 24575, 691 0 24575, 729 0 24575, 757 0 24575, 789 0 24575, 818 0 24575, 850 0 24575, 886 0 24575, 918 0 24575, 952 0 24575, 973 0 24575, 994 0 24575, 1010 0 24575, 1012 0 24575, 1014 0 24575, 996 0 24575, 968 0 24575, 936 0 24575, 893 0 24575, 855 0 24575, 813 0 24575, 770 0 24575, 722 0 24575, 670 0 24575, 622 0 24575, 568 0 24575, 520 0 24575, 478 0 24575, 430 0 24575, 392 0 24575, 355 0 24575, 328 0 24575, 305 0 24575, 289 0 24575, 287 0 24575, 298 0 24575, 330 0 24575, 365 0 24575, 413 0 24575, 458 0 24575, 511 0 24575, 568 0 24575, 627 0 24575, 688 0 24575, 747 0 24575, 805 0 24575, 864 0 24575, 919 0 24575, 978 0 24575, 1039 0 24575, 1087 0 24575, 1135 0 24575, 1183 0 24575, 1222 0 24575, 1270 0 24575, 1308 0 24575, 1345 0 24575, 1372 0 24575, 1392 0 24575, 1408 0 24575, 1420 0 24575, 1442 0 24575, 1461 0 24575, 1483 0 24575, 1506 0 24575, 1532 0 24575, 1556 0 24575, 1572 0 24575, 1588 0 24575, 1604 0 24575, 1605 0 24575, 1591 0 24575, 1559 0 24575, 1518 0 24575, 1481 0 24575, 1436 0 24575, 1393 0 24575, 1352 0 24575, 1310 0 24575, 1272 0 24575, 1230 0 24575, 1196 0 24575, 1164 0 24575, 1133 0 24575, 1112 0 24575, 1085 0 24575, 1064 0 24575, 1028 0 24575, 994 0 24575</trace>
</ink>
</file>

<file path=ppt/ink/ink10.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0 0 24575, 0 0 24575</trace>
</ink>
</file>

<file path=ppt/ink/ink1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1 257 24575, 41 334 24575, 81 412 24575, 108 470 24575, 129 524 24575, 147 592 24575, 152 634 24575, 154 666 24575, 159 688 24575, 163 695 24575, 168 690 24575, 172 638 24575, 183 552 24575, 190 502 24575, 199 451 24575, 209 397 24575, 220 344 24575, 234 250 24575, 240 169 24575, 248 109 24575, 259 61 24575, 273 30 24575, 289 7 24575, 313 0 24575, 338 0 24575, 362 30 24575, 384 78 24575, 409 150 24575, 436 235 24575, 447 288 24575, 457 342 24575, 464 397 24575, 473 454 24575, 491 528 24575, 510 606 24575, 528 688 24575, 546 770 24575</trace>
</ink>
</file>

<file path=ppt/ink/ink12.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257 1 24575, 186 38 24575, 115 76 24575, 67 102 24575, 29 129 24575, 1 168 24575, 1 195 24575, 1 218 24575, 1 239 24575, 1 257 24575, 1 273 24575, 1 289 24575, 1 305 24575, 1 321 24575, 6 337 24575, 11 354 24575, 17 370 24575, 17 386 24575, 19 400 24575, 24 411 24575, 26 425 24575, 31 435 24575, 33 450 24575, 33 460 24575, 33 471 24575, 33 482 24575, 33 498 24575, 33 514 24575, 33 530 24575, 33 541 24575, 33 551 24575, 33 562 24575, 33 578 24575, 33 594 24575, 33 610 24575, 33 621 24575, 33 631 24575, 33 644 24575, 33 665 24575, 35 683 24575, 40 705 24575, 42 724 24575, 47 745 24575, 56 763 24575, 58 786 24575, 63 802 24575, 65 824 24575, 65 845 24575, 65 861 24575, 65 872 24575, 65 884 24575, 65 906 24575, 65 924 24575, 65 952 24575, 65 974 24575, 70 995 24575, 76 1011 24575, 81 1022 24575, 81 1032 24575, 81 1045 24575, 81 1066 24575, 81 1079 24575, 81 1095 24575, 81 1107 24575, 81 1123 24575, 81 1146 24575, 86 1164 24575, 92 1186 24575, 97 1203 24575, 97 1219 24575, 97 1235 24575, 97 1251 24575, 97 1268 24575, 97 1284 24575, 97 1300 24575, 99 1314 24575, 104 1325 24575, 106 1333 24575, 111 1339 24575, 113 1348 24575, 113 1364 24575, 113 1380 24575, 120 1396 24575, 127 1412 24575, 138 1428 24575, 150 1444 24575, 156 1460 24575, 175 1469 24575, 179 1483 24575, 193 1492 24575, 193 1508 24575, 200 1517 24575, 209 1524 24575, 225 1524 24575, 236 1529 24575, 247 1535 24575, 256 1542 24575, 266 1547 24575, 282 1551 24575, 298 1562 24575, 314 1565 24575, 338 1572 24575, 354 1578 24575, 370 1583 24575, 386 1588 24575, 402 1595 24575, 425 1583 24575, 450 1572 24575</trace>
</ink>
</file>

<file path=ppt/ink/ink1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673 30 24575, 614 21 24575, 555 13 24575, 498 5 24575, 445 0 24575, 380 5 24575, 314 18 24575, 261 45 24575, 215 73 24575, 177 116 24575, 140 159 24575, 108 207 24575, 74 257 24575, 53 310 24575, 31 362 24575, 15 421 24575, 6 467 24575, 1 515 24575, 1 552 24575, 6 590 24575, 35 618 24575, 78 645 24575, 126 670 24575, 179 697 24575, 225 720 24575, 284 736 24575, 345 752 24575, 409 768 24575, 473 782 24575, 543 793 24575, 598 800 24575, 651 800 24575, 689 796 24575, 726 786 24575, 753 768 24575, 790 707 24575, 833 640 24575</trace>
</ink>
</file>

<file path=ppt/ink/ink14.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218 1091 24575, 191 1014 24575, 165 937 24575, 140 863 24575, 122 795 24575, 115 729 24575, 106 652 24575, 90 583 24575, 76 521 24575, 65 467 24575, 45 424 24575, 29 387 24575, 12 360 24575, 1 339 24575, 1 328 24575, 24 335 24575, 63 366 24575, 117 414 24575, 172 476 24575, 225 535 24575, 275 594 24575, 329 642 24575, 377 681 24575, 420 713 24575, 464 738 24575, 502 754 24575, 551 763 24575, 600 768 24575, 642 770 24575, 674 770 24575, 705 770 24575, 726 770 24575, 746 756 24575, 756 734 24575, 763 704 24575, 763 667 24575, 763 615 24575, 763 556 24575, 763 492 24575, 763 439 24575, 763 382 24575, 763 333 24575, 763 285 24575, 763 253 24575, 763 214 24575, 763 187 24575, 763 153 24575, 763 127 24575, 762 104 24575, 756 82 24575, 755 57 24575, 749 31 24575, 740 15 24575, 738 0 24575, 731 0 24575</trace>
</ink>
</file>

<file path=ppt/ink/ink15.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530 1 24575, 488 34 24575, 446 66 24575, 373 134 24575, 336 188 24575, 300 236 24575, 279 278 24575, 252 316 24575, 231 359 24575, 211 387 24575, 201 414 24575, 193 439 24575, 193 460 24575, 206 476 24575, 233 487 24575, 274 498 24575, 338 514 24575, 400 524 24575, 459 535 24575, 509 539 24575, 552 544 24575, 573 553 24575, 589 564 24575, 600 572 24575, 605 583 24575, 616 594 24575, 621 610 24575, 626 635 24575, 626 667 24575, 623 720 24575, 612 790 24575, 580 859 24575, 527 929 24575, 459 993 24575, 384 1052 24575, 306 1102 24575, 225 1144 24575, 167 1180 24575, 123 1209 24575, 78 1241 24575, 1 1299 24575</trace>
</ink>
</file>

<file path=ppt/ink/ink16.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81 0 24575, 37 43 24575, 1 87 24575, 1 114 24575, 1 137 24575, 1 159 24575, 1 182 24575, 1 203 24575, 3 232 24575, 8 258 24575, 10 285 24575, 15 317 24575, 17 347 24575, 17 390 24575, 17 428 24575, 17 470 24575, 17 504 24575, 17 536 24575, 17 568 24575, 17 595 24575, 17 620 24575, 17 647 24575, 17 666 24575, 17 688 24575, 22 713 24575, 28 739 24575, 33 764 24575, 33 791 24575, 33 818 24575, 33 850 24575, 33 882 24575, 38 907 24575, 44 928 24575, 49 948 24575, 49 969 24575, 54 987 24575, 60 1008 24575, 65 1032 24575, 65 1053 24575, 65 1074 24575, 65 1090 24575, 65 1114 24575, 65 1140 24575, 70 1165 24575, 76 1192 24575, 81 1217 24575, 81 1244 24575, 86 1274 24575, 92 1301 24575, 97 1324 24575, 97 1345 24575, 97 1368 24575, 97 1390 24575, 104 1413 24575, 115 1434 24575, 122 1452 24575, 129 1477 24575, 129 1498 24575, 129 1525 24575, 129 1550 24575, 129 1577 24575, 129 1602 24575, 129 1629 24575, 129 1657 24575, 129 1678 24575, 129 1702 24575, 129 1723 24575, 129 1743 24575, 129 1769 24575, 129 1789 24575, 129 1810 24575, 129 1833 24575, 129 1855 24575, 129 1871 24575, 129 1882 24575, 129 1894 24575, 129 1915 24575, 129 1928 24575, 129 1944 24575, 131 1956 24575, 136 1972 24575, 138 1988 24575, 143 2004 24575, 145 2015 24575, 145 2026 24575, 145 2037 24575, 145 2053 24575, 145 2069 24575, 145 2085 24575, 145 2102 24575, 145 2124 24575, 156 2142 24575, 167 2163 24575, 177 2183 24575, 177 2204 24575, 177 2222 24575, 177 2243 24575, 177 2261 24575, 177 2277 24575, 177 2293 24575, 177 2309 24575, 179 2323 24575, 184 2334 24575, 192 2343 24575, 202 2348 24575, 211 2357 24575, 216 2373 24575, 218 2389 24575, 231 2405 24575, 236 2421 24575, 252 2437 24575, 273 2453 24575, 297 2462 24575, 339 2468 24575, 386 2469 24575, 450 2469 24575</trace>
</ink>
</file>

<file path=ppt/ink/ink17.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129 0 24575, 115 58 24575, 101 116 24575, 111 186 24575, 152 209 24575, 216 209 24575, 266 216 24575, 304 225 24575, 329 241 24575, 345 257 24575, 354 275 24575, 354 296 24575, 352 325 24575, 346 367 24575, 316 407 24575, 268 460 24575, 211 499 24575, 152 542 24575, 110 570 24575, 77 592 24575, 58 610 24575, 42 626 24575, 19 649 24575, 1 674 24575</trace>
</ink>
</file>

<file path=ppt/ink/ink18.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1 0 24575, 61 40 24575, 122 80 24575, 175 120 24575, 220 152 24575, 247 162 24575, 266 177 24575, 288 193 24575, 306 207 24575, 322 218 24575, 345 239 24575, 370 257 24575</trace>
</ink>
</file>

<file path=ppt/ink/ink19.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321 1 24575, 330 93 24575, 338 179 24575, 338 232 24575, 336 289 24575, 330 353 24575, 316 432 24575, 295 517 24575, 263 603 24575, 236 688 24575, 209 770 24575, 193 850 24575, 175 916 24575, 154 975 24575, 136 1023 24575, 115 1061 24575, 95 1096 24575, 74 1118 24575, 56 1139 24575, 26 1169 24575, 1 1203 24575</trace>
</ink>
</file>

<file path=ppt/ink/ink2.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79 0 24575, 132 0 24575, 168 0 24575, 193 0 24575, 225 0 24575, 257 0 24575, 287 0 24575, 314 0 24575, 337 0 24575, 353 0 24575, 369 0 24575, 385 0 24575, 403 0 24575, 424 0 24575, 444 0 24575, 471 0 24575, 490 0 24575, 512 0 24575, 535 0 24575, 556 0 24575, 578 0 24575, 599 0 24575, 620 0 24575, 647 0 24575, 668 0 24575, 690 0 24575, 706 0 24575, 722 0 24575, 738 0 24575, 754 0 24575, 770 0 24575, 786 0 24575, 802 0 24575, 818 0 24575, 834 0 24575, 850 0 24575, 866 0 24575, 882 0 24575, 898 0 24575, 914 0 24575, 930 0 24575, 946 0 24575, 962 0 24575, 979 0 24575, 995 0 24575, 1011 0 24575, 1027 0 24575, 1043 0 24575, 1059 0 24575, 1075 0 24575, 1091 0 24575, 1107 0 24575, 1123 0 24575, 1139 0 24575, 1155 0 24575, 1171 0 24575, 1194 0 24575, 1217 0 24575, 1244 0 24575, 1274 0 24575, 1292 0 24575, 1315 0 24575, 1331 0 24575, 1347 0 24575, 1363 0 24575, 1372 0 24575, 1379 0 24575, 1379 0 24575, 1379 0 24575, 1372 0 24575, 1370 0 24575, 1356 0 24575, 1347 0 24575, 1331 0 24575, 1315 0 24575, 1306 0 24575, 1292 0 24575, 1283 0 24575, 1267 0 24575, 1251 0 24575, 1235 0 24575, 1217 0 24575, 1196 0 24575, 1178 0 24575, 1157 0 24575, 1137 0 24575, 1116 0 24575, 1098 0 24575, 1076 0 24575, 1057 0 24575, 1036 0 24575, 1018 0 24575, 996 0 24575, 973 0 24575, 952 0 24575, 930 0 24575, 914 0 24575, 898 0 24575, 882 0 24575, 881 0 24575, 889 0 24575, 913 0 24575, 939 0 24575, 962 0 24575, 979 0 24575, 996 0 24575, 1018 0 24575, 1037 0 24575, 1064 0 24575, 1091 0 24575, 1123 0 24575, 1155 0 24575, 1187 0 24575, 1212 0 24575, 1233 0 24575, 1256 0 24575, 1278 0 24575, 1299 0 24575, 1301 0 24575, 1297 0 24575, 1276 0 24575, 1258 0 24575, 1237 0 24575, 1219 0 24575, 1203 0 24575, 1185 0 24575, 1164 0 24575, 1146 0 24575, 1125 0 24575, 1101 0 24575, 1080 0 24575, 1059 0 24575, 1043 0 24575, 1027 0 24575, 1011 0 24575, 1000 0 24575, 989 0 24575, 979 0 24575, 962 0 24575, 946 0 24575, 930 0 24575, 913 0 24575, 891 0 24575, 866 0 24575, 836 0 24575, 809 0 24575, 786 0 24575, 770 0 24575, 758 0 24575, 742 0 24575, 729 0 24575, 708 0 24575, 690 0 24575, 674 0 24575, 658 0 24575, 642 0 24575, 626 0 24575, 610 0 24575, 594 0 24575, 578 0 24575, 562 0 24575, 546 0 24575, 530 0 24575, 513 0 24575, 497 0 24575, 474 0 24575, 449 0 24575</trace>
</ink>
</file>

<file path=ppt/ink/ink20.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241 0 24575, 210 51 24575, 179 102 24575, 129 185 24575, 129 223 24575, 134 250 24575, 140 271 24575, 150 291 24575, 156 312 24575, 172 330 24575, 182 351 24575, 193 376 24575, 193 403 24575, 193 428 24575, 193 454 24575, 184 474 24575, 168 495 24575, 143 513 24575, 106 529 24575, 84 544 24575, 63 554 24575, 35 576 24575, 1 593 24575</trace>
</ink>
</file>

<file path=ppt/ink/ink2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1 0 24575, 27 54 24575, 54 109 24575, 79 163 24575, 97 214 24575, 97 283 24575, 97 364 24575, 97 438 24575, 99 515 24575, 104 585 24575, 106 642 24575, 111 695 24575, 141 759 24575, 177 818 24575</trace>
</ink>
</file>

<file path=ppt/ink/ink22.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1 370 24575, 52 338 24575, 104 307 24575, 154 275 24575, 198 250 24575, 236 239 24575, 275 213 24575, 312 181 24575, 353 131 24575, 423 74 24575, 460 37 24575, 498 1 24575</trace>
</ink>
</file>

<file path=ppt/ink/ink2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241 51 24575, 168 17 24575, 109 1 24575, 67 11 24575, 40 43 24575, 19 83 24575, 8 131 24575, 1 174 24575, 1 216 24575, 1 245 24575, 1 272 24575, 10 289 24575, 26 300 24575, 49 307 24575, 95 307 24575, 145 307 24575</trace>
</ink>
</file>

<file path=ppt/ink/ink24.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1 369 24575, 1 315 24575, 1 262 24575, 1 187 24575, 1 134 24575, 1 107 24575, 1 80 24575, 1 64 24575, 8 55 24575, 17 55 24575, 42 66 24575, 63 87 24575, 94 111 24575, 110 137 24575, 124 160 24575, 135 176 24575, 145 192 24575, 156 201 24575, 167 207 24575, 170 192 24575, 176 166 24575, 181 128 24575, 192 80 24575, 195 39 24575, 217 14 24575, 240 0 24575, 256 20 24575, 282 46 24575, 295 86 24575, 316 123 24575, 336 159 24575, 363 185 24575, 386 209 24575, 430 239 24575, 482 273 24575</trace>
</ink>
</file>

<file path=ppt/ink/ink25.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0 1 24575, 27 97 24575, 43 172 24575, 48 218 24575, 70 271 24575, 96 321 24575</trace>
</ink>
</file>

<file path=ppt/ink/ink26.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0 0 24575, 0 0 24575</trace>
</ink>
</file>

<file path=ppt/ink/ink27.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154 0 24575, 109 87 24575, 65 175 24575, 23 254 24575, 0 321 24575, 24 360 24575, 57 401 24575</trace>
</ink>
</file>

<file path=ppt/ink/ink28.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93 1 24575, 178 1 24575, 251 1 24575, 326 1 24575, 401 1 24575, 481 1 24575, 569 1 24575, 659 1 24575, 752 1 24575, 843 1 24575, 932 1 24575, 1018 1 24575, 1110 1 24575, 1206 1 24575, 1258 1 24575, 1310 1 24575, 1401 1 24575, 1499 1 24575, 1589 1 24575, 1686 1 24575, 1736 1 24575, 1787 1 24575, 1839 1 24575, 1892 1 24575, 1949 1 24575, 2005 1 24575, 2104 1 24575, 2201 1 24575, 2297 1 24575, 2393 1 24575, 2486 1 24575, 2566 1 24575, 2651 1 24575, 2737 1 24575, 2828 1 24575, 2913 1 24575, 3001 1 24575, 3086 1 24575, 3168 1 24575, 3254 1 24575, 3343 1 24575, 3434 1 24575, 3519 1 24575, 3599 1 24575, 3687 1 24575, 3772 1 24575, 3866 1 24575, 3917 1 24575, 3968 1 24575, 4061 1 24575, 4157 1 24575, 4257 1 24575, 4310 1 24575, 4364 1 24575, 4419 1 24575, 4474 1 24575, 4530 1 24575, 4586 1 24575, 4641 1 24575, 4695 1 24575, 4751 1 24575, 4807 1 24575, 4862 1 24575, 4918 1 24575, 4979 1 24575, 5041 1 24575, 5097 1 24575, 5153 1 24575, 5212 1 24575, 5270 1 24575, 5326 1 24575, 5381 1 24575, 5440 1 24575, 5499 1 24575, 5554 1 24575, 5609 1 24575, 5665 1 24575, 5721 1 24575, 5774 1 24575, 5826 1 24575, 5885 1 24575, 5944 1 24575, 6000 1 24575, 6056 1 24575, 6118 1 24575, 6179 1 24575, 6236 1 24575, 6293 1 24575, 6349 1 24575, 6405 1 24575, 6465 1 24575, 6525 1 24575, 6584 1 24575, 6642 1 24575, 6702 1 24575, 6762 1 24575, 6823 1 24575, 6885 1 24575, 6944 1 24575, 7004 1 24575, 7068 1 24575, 7132 1 24575, 7189 1 24575, 7245 1 24575, 7303 1 24575, 7362 1 24575, 7418 1 24575, 7474 1 24575, 7533 1 24575, 7592 1 24575, 7647 1 24575, 7703 1 24575, 7762 1 24575, 7820 1 24575, 7872 1 24575, 7923 1 24575, 7977 1 24575, 8030 1 24575, 8084 1 24575, 8137 1 24575, 8190 1 24575, 8244 1 24575, 8302 1 24575, 8360 1 24575, 8418 1 24575, 8478 1 24575, 8541 1 24575, 8604 1 24575, 8663 1 24575, 8722 1 24575, 8788 1 24575, 8853 1 24575, 8912 1 24575, 8971 1 24575, 9036 1 24575, 9101 1 24575, 9165 1 24575, 9229 1 24575, 9296 1 24575, 9363 1 24575, 9432 1 24575, 9502 1 24575, 9573 1 24575, 9645 1 24575, 9714 1 24575, 9784 1 24575, 9855 1 24575, 9926 1 24575, 9998 1 24575, 10070 1 24575, 10139 1 24575, 10208 1 24575, 10275 1 24575, 10341 1 24575, 10406 1 24575, 10471 1 24575, 10536 1 24575, 10600 1 24575, 10663 1 24575, 10726 1 24575, 10788 1 24575, 10849 1 24575, 10909 1 24575, 10968 1 24575, 11025 1 24575, 11081 1 24575, 11139 1 24575, 11198 1 24575, 11257 1 24575, 11316 1 24575, 11374 1 24575, 11432 1 24575, 11485 1 24575, 11539 1 24575, 11594 1 24575, 11649 1 24575, 11703 1 24575, 11756 1 24575, 11808 1 24575, 11859 1 24575, 11910 1 24575, 11961 1 24575, 12059 1 24575, 12155 1 24575, 12246 1 24575, 12337 1 24575, 12422 1 24575, 12513 1 24575, 12590 1 24575, 12665 1 24575, 12738 1 24575, 12807 1 24575, 12882 1 24575, 12951 1 24575, 13019 1 24575, 13089 1 24575, 13156 1 24575, 13236 1 24575, 13322 1 24575, 13402 1 24575, 13488 1 24575, 13573 1 24575, 13653 1 24575, 13734 1 24575, 13814 1 24575, 13889 1 24575, 13967 1 24575, 14047 1 24575, 14127 1 24575, 14208 1 24575, 14284 1 24575, 14364 1 24575, 14441 1 24575, 14526 1 24575, 14612 1 24575, 14692 1 24575, 14781 1 24575, 14861 1 24575, 14940 1 24575, 15015 1 24575, 15089 1 24575, 15170 1 24575, 15243 1 24575, 15312 1 24575, 15383 1 24575, 15453 1 24575, 15506 1 24575, 15554 1 24575, 15601 1 24575, 15660 1 24575, 15718 1 24575, 15777 1 24575, 15831 1 24575, 15895 1 24575, 15950 1 24575, 16009 1 24575, 16068 1 24575, 16132 1 24575, 16191 1 24575, 16249 1 24575, 16308 1 24575, 16372 1 24575, 16436 1 24575, 16501 1 24575, 16566 1 24575, 16636 1 24575, 16704 1 24575, 16779 1 24575, 16848 1 24575, 16923 1 24575, 16996 1 24575, 17071 1 24575, 17147 1 24575, 17217 1 24575, 17286 1 24575, 17350 1 24575, 17413 1 24575, 17472 1 24575, 17532 1 24575, 17586 1 24575, 17644 1 24575, 17698 1 24575, 17746 1 24575, 17789 1 24575, 17832 1 24575, 17880 1 24575, 17928 1 24575, 17976 1 24575, 18019 1 24575, 18061 1 24575, 18102 1 24575, 18145 1 24575, 18186 1 24575, 18223 1 24575, 18254 1 24575, 18291 1 24575, 18329 1 24575, 18377 1 24575, 18425 1 24575, 18473 1 24575, 18519 1 24575, 18562 1 24575, 18607 1 24575, 18644 1 24575, 18683 1 24575, 18721 1 24575, 18749 1 24575, 18781 1 24575, 18808 1 24575, 18835 1 24575, 18858 1 24575, 18874 1 24575, 18897 1 24575, 18924 1 24575, 18949 1 24575, 18975 1 24575, 19002 1 24575, 19034 1 24575, 19066 1 24575, 19098 1 24575, 19130 1 24575, 19162 1 24575, 19189 1 24575, 19216 1 24575, 19243 1 24575, 19268 1 24575, 19289 1 24575, 19314 1 24575, 19341 1 24575, 19366 1 24575, 19392 1 24575, 19423 1 24575, 19455 1 24575, 19494 1 24575, 19521 1 24575, 19547 1 24575, 19563 1 24575, 19595 1 24575, 19627 1 24575, 19661 1 24575, 19683 1 24575, 19713 1 24575, 19750 1 24575, 19788 1 24575, 19820 1 24575, 19852 1 24575, 19884 1 24575, 19923 1 24575, 19962 1 24575, 20005 1 24575, 20044 1 24575, 20076 1 24575, 20109 1 24575, 20141 1 24575, 20173 1 24575, 20205 1 24575, 20237 1 24575, 20269 1 24575, 20306 1 24575, 20344 1 24575, 20381 1 24575, 20413 1 24575, 20445 1 24575, 20477 1 24575, 20511 1 24575, 20549 1 24575, 20584 1 24575, 20627 1 24575, 20664 1 24575, 20707 1 24575, 20743 1 24575, 20780 1 24575, 20812 1 24575, 20839 1 24575, 20868 1 24575, 20889 1 24575, 20912 1 24575, 20933 1 24575, 20958 1 24575, 20989 1 24575, 21015 1 24575, 21046 1 24575, 21058 1 24575, 21074 1 24575, 21087 1 24575, 21103 1 24575, 21119 1 24575, 21135 1 24575, 21151 1 24575, 21174 1 24575, 21192 1 24575, 21215 1 24575, 21231 1 24575, 21247 1 24575, 21263 1 24575, 21279 1 24575, 21295 1 24575, 21311 1 24575, 21327 1 24575, 21336 1 24575, 21350 1 24575, 21359 1 24575, 21375 1 24575, 21384 1 24575, 21391 1 24575, 21413 1 24575, 21439 1 24575</trace>
</ink>
</file>

<file path=ppt/ink/ink29.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65 0 24575, 129 0 24575, 188 0 24575, 241 0 24575, 291 0 24575, 345 0 24575, 403 0 24575, 473 0 24575, 548 0 24575, 633 0 24575, 724 0 24575, 813 0 24575, 904 0 24575, 988 0 24575, 1073 0 24575, 1155 0 24575, 1235 0 24575, 1330 0 24575, 1380 0 24575, 1431 0 24575, 1482 0 24575, 1533 0 24575, 1584 0 24575, 1635 0 24575, 1724 0 24575, 1804 0 24575, 1891 0 24575, 1977 0 24575, 2062 0 24575, 2148 0 24575, 2235 0 24575, 2321 0 24575, 2413 0 24575, 2504 0 24575, 2593 0 24575, 2684 0 24575, 2770 0 24575, 2860 0 24575, 2944 0 24575, 3030 0 24575, 3112 0 24575, 3192 0 24575, 3272 0 24575, 3352 0 24575, 3432 0 24575, 3512 0 24575, 3593 0 24575, 3673 0 24575, 3755 0 24575, 3840 0 24575, 3929 0 24575, 4026 0 24575, 4122 0 24575, 4218 0 24575, 4314 0 24575, 4410 0 24575, 4500 0 24575, 4585 0 24575, 4672 0 24575, 4758 0 24575, 4852 0 24575, 4949 0 24575, 5041 0 24575, 5092 0 24575, 5143 0 24575, 5237 0 24575, 5288 0 24575, 5339 0 24575, 5390 0 24575, 5442 0 24575, 5493 0 24575, 5544 0 24575, 5598 0 24575, 5652 0 24575, 5706 0 24575, 5759 0 24575, 5814 0 24575, 5868 0 24575, 5921 0 24575, 5975 0 24575, 6030 0 24575, 6085 0 24575, 6139 0 24575, 6192 0 24575, 6248 0 24575, 6304 0 24575, 6363 0 24575, 6422 0 24575, 6480 0 24575, 6538 0 24575, 6599 0 24575, 6661 0 24575, 6717 0 24575, 6773 0 24575, 6832 0 24575, 6891 0 24575, 6944 0 24575, 6998 0 24575, 7056 0 24575, 7115 0 24575, 7169 0 24575, 7222 0 24575, 7281 0 24575, 7340 0 24575, 7392 0 24575, 7445 0 24575, 7501 0 24575, 7557 0 24575, 7608 0 24575, 7659 0 24575, 7709 0 24575, 7760 0 24575, 7860 0 24575, 7910 0 24575, 7961 0 24575, 8014 0 24575, 8068 0 24575, 8127 0 24575, 8186 0 24575, 8242 0 24575, 8298 0 24575, 8354 0 24575, 8410 0 24575, 8464 0 24575, 8517 0 24575, 8568 0 24575, 8619 0 24575, 8719 0 24575, 8772 0 24575, 8826 0 24575, 8876 0 24575, 8927 0 24575, 8981 0 24575, 9034 0 24575, 9134 0 24575, 9185 0 24575, 9235 0 24575, 9332 0 24575, 9422 0 24575, 9520 0 24575, 9611 0 24575, 9663 0 24575, 9715 0 24575, 9811 0 24575, 9911 0 24575, 10007 0 24575, 10101 0 24575, 10192 0 24575, 10287 0 24575, 10377 0 24575, 10472 0 24575, 10568 0 24575, 10659 0 24575, 10750 0 24575, 10834 0 24575, 10919 0 24575, 11006 0 24575, 11092 0 24575, 11177 0 24575, 11258 0 24575, 11343 0 24575, 11429 0 24575, 11512 0 24575, 11587 0 24575, 11658 0 24575, 11723 0 24575, 11787 0 24575, 11851 0 24575, 11903 0 24575, 11951 0 24575, 11990 0 24575, 12033 0 24575, 12065 0 24575, 12102 0 24575, 12125 0 24575, 12152 0 24575, 12179 0 24575, 12205 0 24575, 12230 0 24575, 12257 0 24575, 12277 0 24575, 12298 0 24575, 12316 0 24575, 12332 0 24575, 12341 0 24575, 12348 0 24575, 12376 0 24575, 12412 0 24575</trace>
</ink>
</file>

<file path=ppt/ink/ink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50 0 24575, 104 0 24575, 146 0 24575, 193 0 24575, 241 0 24575, 289 0 24575, 337 0 24575, 385 0 24575, 433 0 24575, 476 0 24575, 519 0 24575, 556 0 24575, 599 0 24575, 635 0 24575, 672 0 24575, 711 0 24575, 749 0 24575, 800 0 24575, 854 0 24575, 907 0 24575, 961 0 24575, 1014 0 24575, 1073 0 24575, 1123 0 24575, 1176 0 24575, 1226 0 24575, 1269 0 24575, 1313 0 24575, 1356 0 24575, 1401 0 24575, 1438 0 24575, 1481 0 24575, 1518 0 24575, 1565 0 24575, 1613 0 24575, 1656 0 24575, 1704 0 24575, 1743 0 24575, 1786 0 24575, 1818 0 24575, 1855 0 24575, 1884 0 24575, 1916 0 24575, 1951 0 24575, 1978 0 24575, 2021 0 24575, 2053 0 24575, 2097 0 24575, 2129 0 24575, 2170 0 24575, 2208 0 24575, 2251 0 24575, 2288 0 24575, 2338 0 24575, 2386 0 24575, 2438 0 24575, 2486 0 24575, 2529 0 24575, 2571 0 24575, 2609 0 24575, 2652 0 24575, 2693 0 24575, 2735 0 24575, 2780 0 24575, 2817 0 24575, 2856 0 24575, 2894 0 24575, 2922 0 24575, 2954 0 24575, 2983 0 24575, 3015 0 24575, 3045 0 24575, 3072 0 24575, 3108 0 24575, 3140 0 24575, 3181 0 24575, 3218 0 24575, 3256 0 24575, 3288 0 24575, 3318 0 24575, 3345 0 24575, 3375 0 24575, 3402 0 24575, 3430 0 24575, 3457 0 24575, 3485 0 24575, 3507 0 24575, 3528 0 24575, 3544 0 24575, 3555 0 24575, 3566 0 24575, 3576 0 24575, 3592 0 24575, 3608 0 24575, 3624 0 24575, 3633 0 24575, 3640 0 24575</trace>
</ink>
</file>

<file path=ppt/ink/ink30.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68 1 24575, 121 1 24575, 168 1 24575, 211 1 24575, 262 1 24575, 316 1 24575, 371 1 24575, 424 1 24575, 481 1 24575, 546 1 24575, 599 1 24575, 652 1 24575, 699 1 24575, 752 1 24575, 807 1 24575, 861 1 24575, 914 1 24575, 962 1 24575, 1016 1 24575, 1069 1 24575, 1128 1 24575, 1182 1 24575, 1237 1 24575, 1290 1 24575, 1344 1 24575, 1397 1 24575, 1458 1 24575, 1511 1 24575, 1565 1 24575, 1618 1 24575, 1675 1 24575, 1734 1 24575, 1791 1 24575, 1850 1 24575, 1909 1 24575, 1973 1 24575, 2044 1 24575, 2119 1 24575, 2197 1 24575, 2277 1 24575, 2352 1 24575, 2427 1 24575, 2493 1 24575, 2557 1 24575, 2621 1 24575, 2680 1 24575, 2749 1 24575, 2824 1 24575, 2897 1 24575, 2972 1 24575, 3042 1 24575, 3117 1 24575, 3188 1 24575, 3268 1 24575, 3339 1 24575, 3419 1 24575, 3491 1 24575, 3566 1 24575, 3640 1 24575, 3721 1 24575, 3801 1 24575, 3881 1 24575, 3952 1 24575, 4016 1 24575, 4088 1 24575, 4157 1 24575, 4219 1 24575, 4278 1 24575, 4333 1 24575, 4392 1 24575, 4449 1 24575, 4513 1 24575, 4578 1 24575, 4636 1 24575, 4699 1 24575, 4763 1 24575, 4816 1 24575, 4870 1 24575, 4914 1 24575, 4962 1 24575, 5009 1 24575, 5046 1 24575, 5094 1 24575, 5137 1 24575, 5185 1 24575, 5223 1 24575, 5263 1 24575, 5296 1 24575, 5331 1 24575, 5358 1 24575, 5376 1 24575, 5392 1 24575, 5404 1 24575, 5420 1 24575, 5436 1 24575, 5452 1 24575, 5468 1 24575, 5484 1 24575, 5500 1 24575</trace>
</ink>
</file>

<file path=ppt/ink/ink31.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86 0 24575, 162 0 24575, 200 0 24575, 235 0 24575, 278 0 24575, 323 0 24575, 369 0 24575, 419 0 24575, 470 0 24575, 524 0 24575, 590 0 24575, 654 0 24575, 727 0 24575, 796 0 24575, 871 0 24575, 941 0 24575, 1010 0 24575, 1074 0 24575, 1144 0 24575, 1213 0 24575, 1288 0 24575, 1358 0 24575, 1440 0 24575, 1520 0 24575, 1607 0 24575, 1698 0 24575, 1784 0 24575, 1880 0 24575, 1972 0 24575, 2069 0 24575, 2165 0 24575, 2261 0 24575, 2354 0 24575, 2439 0 24575, 2527 0 24575, 2607 0 24575, 2687 0 24575, 2772 0 24575, 2860 0 24575, 2945 0 24575, 3036 0 24575, 3122 0 24575, 3209 0 24575, 3294 0 24575, 3376 0 24575, 3462 0 24575, 3549 0 24575, 3635 0 24575, 3722 0 24575, 3808 0 24575, 3890 0 24575, 3975 0 24575, 4057 0 24575, 4137 0 24575, 4217 0 24575, 4298 0 24575, 4380 0 24575, 4465 0 24575, 4547 0 24575, 4633 0 24575, 4714 0 24575, 4795 0 24575, 4877 0 24575, 4962 0 24575, 5044 0 24575, 5130 0 24575, 5213 0 24575, 5299 0 24575, 5386 0 24575, 5477 0 24575, 5571 0 24575, 5662 0 24575, 5750 0 24575, 5835 0 24575, 5917 0 24575, 5997 0 24575, 6072 0 24575, 6147 0 24575, 6220 0 24575, 6295 0 24575, 6368 0 24575, 6437 0 24575, 6505 0 24575, 6580 0 24575, 6648 0 24575, 6717 0 24575, 6785 0 24575, 6854 0 24575, 6926 0 24575, 7000 0 24575, 7079 0 24575, 7154 0 24575, 7227 0 24575, 7302 0 24575, 7371 0 24575, 7446 0 24575, 7519 0 24575, 7594 0 24575, 7672 0 24575, 7747 0 24575, 7825 0 24575, 7906 0 24575, 7980 0 24575, 8055 0 24575, 8128 0 24575, 8203 0 24575, 8274 0 24575, 8338 0 24575, 8408 0 24575, 8477 0 24575, 8552 0 24575, 8622 0 24575, 8698 0 24575, 8773 0 24575, 8846 0 24575, 8921 0 24575, 8994 0 24575, 9069 0 24575, 9146 0 24575, 9215 0 24575, 9285 0 24575, 9349 0 24575, 9413 0 24575, 9477 0 24575, 9532 0 24575, 9580 0 24575, 9632 0 24575, 9675 0 24575, 9723 0 24575, 9760 0 24575, 9798 0 24575, 9830 0 24575, 9862 0 24575, 9894 0 24575, 9926 0 24575, 9958 0 24575, 9990 0 24575, 10022 0 24575, 10052 0 24575, 10079 0 24575, 10113 0 24575, 10140 0 24575, 10175 0 24575, 10207 0 24575, 10240 0 24575, 10277 0 24575, 10313 0 24575, 10350 0 24575, 10384 0 24575, 10421 0 24575, 10457 0 24575, 10494 0 24575, 10525 0 24575, 10562 0 24575, 10591 0 24575, 10623 0 24575, 10655 0 24575, 10681 0 24575, 10706 0 24575, 10733 0 24575, 10758 0 24575, 10785 0 24575, 10815 0 24575, 10842 0 24575, 10867 0 24575, 10893 0 24575, 10913 0 24575, 10934 0 24575, 10959 0 24575, 10986 0 24575, 11006 0 24575, 11027 0 24575, 11041 0 24575, 11063 0 24575, 11081 0 24575, 11097 0 24575, 11113 0 24575, 11129 0 24575, 11145 0 24575, 11161 0 24575, 11177 0 24575, 11193 0 24575, 11209 0 24575, 11225 0 24575, 11241 0 24575, 11257 0 24575, 11273 0 24575, 11289 0 24575, 11298 0 24575, 11312 0 24575, 11321 0 24575, 11330 0 24575, 11344 0 24575, 11353 0 24575</trace>
</ink>
</file>

<file path=ppt/ink/ink4.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48 1 24575, 87 1 24575, 118 1 24575, 144 1 24575, 177 1 24575, 207 1 24575, 234 1 24575, 264 1 24575, 291 1 24575, 315 1 24575, 342 1 24575, 367 1 24575, 394 1 24575, 428 1 24575, 454 1 24575, 490 1 24575, 522 1 24575, 551 1 24575, 588 1 24575, 613 1 24575, 645 1 24575, 674 1 24575, 706 1 24575, 738 1 24575, 763 1 24575, 784 1 24575, 807 1 24575, 829 1 24575, 850 1 24575, 866 1 24575, 887 1 24575, 909 1 24575, 930 1 24575, 946 1 24575, 962 1 24575, 978 1 24575, 994 1 24575, 1010 1 24575, 1021 1 24575, 1032 1 24575, 1048 1 24575, 1069 1 24575, 1091 1 24575, 1107 1 24575, 1123 1 24575, 1139 1 24575, 1155 1 24575, 1171 1 24575, 1187 1 24575, 1203 1 24575, 1219 1 24575, 1235 1 24575, 1246 1 24575, 1256 1 24575, 1269 1 24575, 1290 1 24575, 1308 1 24575, 1329 1 24575, 1349 1 24575, 1370 1 24575, 1388 1 24575, 1418 1 24575, 1445 1 24575, 1468 1 24575, 1491 1 24575, 1507 1 24575, 1523 1 24575, 1540 1 24575, 1556 1 24575, 1572 1 24575, 1588 1 24575, 1604 1 24575, 1620 1 24575, 1636 1 24575, 1654 1 24575, 1675 1 24575, 1700 1 24575, 1730 1 24575, 1757 1 24575, 1782 1 24575, 1803 1 24575, 1826 1 24575, 1853 1 24575, 1882 1 24575, 1903 1 24575, 1924 1 24575, 1940 1 24575, 1962 1 24575, 1983 1 24575, 2012 1 24575, 2035 1 24575, 2062 1 24575, 2090 1 24575, 2111 1 24575, 2140 1 24575, 2167 1 24575, 2192 1 24575, 2218 1 24575, 2243 1 24575, 2270 1 24575, 2299 1 24575, 2320 1 24575, 2343 1 24575, 2364 1 24575, 2382 1 24575, 2404 1 24575, 2416 1 24575, 2427 1 24575, 2437 1 24575, 2454 1 24575, 2470 1 24575, 2486 1 24575, 2502 1 24575, 2518 1 24575, 2527 1 24575, 2541 1 24575, 2550 1 24575, 2566 1 24575, 2578 1 24575, 2594 1 24575, 2607 1 24575, 2628 1 24575, 2646 1 24575, 2662 1 24575, 2685 1 24575, 2710 1 24575</trace>
</ink>
</file>

<file path=ppt/ink/ink5.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241 0 24575, 179 22 24575, 116 45 24575, 42 93 24575, 17 137 24575, 17 194 24575, 17 248 24575, 17 292 24575, 15 340 24575, 10 387 24575, 8 426 24575, 2 463 24575, 1 497 24575, 1 529 24575, 1 568 24575, 1 611 24575, 1 659 24575, 1 713 24575, 1 763 24575, 1 816 24575, 1 871 24575, 1 925 24575, 1 978 24575, 1 1019 24575, 15 1094 24575, 33 1171 24575, 61 1260 24575, 83 1335 24575, 104 1390 24575, 115 1433 24575, 122 1463 24575, 127 1495 24575, 129 1522 24575, 129 1548 24575, 129 1582 24575, 129 1609 24575, 129 1645 24575, 129 1677 24575, 129 1703 24575, 129 1735 24575, 129 1762 24575, 129 1789 24575, 129 1819 24575, 129 1846 24575, 129 1876 24575, 129 1908 24575, 129 1935 24575, 129 1962 24575, 129 1988 24575, 129 2019 24575, 129 2045 24575, 129 2069 24575, 129 2085 24575, 129 2101 24575, 129 2117 24575, 129 2133 24575, 129 2149 24575, 129 2165 24575, 129 2181 24575, 129 2197 24575, 129 2213 24575, 129 2229 24575, 129 2245 24575, 129 2256 24575, 129 2266 24575, 129 2277 24575, 129 2293 24575, 129 2309 24575, 129 2325 24575, 134 2336 24575, 140 2347 24575, 147 2357 24575, 152 2373 24575, 154 2389 24575, 161 2405 24575, 168 2414 24575, 177 2421 24575, 193 2421 24575, 209 2421 24575, 225 2421 24575, 241 2421 24575, 250 2429 24575, 264 2430 24575, 273 2437 24575, 289 2437 24575, 305 2437 24575, 321 2437 24575, 337 2437 24575, 353 2437 24575, 369 2437 24575, 386 2437 24575, 402 2437 24575, 418 2437 24575, 434 2437 24575, 450 2437 24575, 466 2437 24575, 482 2437 24575, 498 2437 24575, 514 2437 24575, 530 2437 24575, 553 2430 24575, 578 2421 24575</trace>
</ink>
</file>

<file path=ppt/ink/ink6.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402 0 24575, 349 40 24575, 297 79 24575, 248 115 24575, 211 145 24575, 200 161 24575, 193 173 24575, 193 189 24575, 193 202 24575, 193 223 24575, 204 239 24575, 225 250 24575, 263 266 24575, 316 282 24575, 370 296 24575, 418 312 24575, 461 323 24575, 503 328 24575, 532 337 24575, 555 353 24575, 560 369 24575, 560 391 24575, 555 423 24575, 525 460 24575, 477 519 24575, 404 576 24575, 361 606 24575, 318 635 24575, 236 683 24575, 161 720 24575, 104 747 24575, 67 768 24575, 40 779 24575, 17 786 24575, 1 786 24575</trace>
</ink>
</file>

<file path=ppt/ink/ink7.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31 55 24575, 61 109 24575, 84 160 24575, 104 211 24575, 121 258 24575, 136 307 24575, 150 357 24575, 163 408 24575, 173 457 24575, 184 506 24575, 198 558 24575, 211 608 24575, 225 692 24575, 246 766 24575, 263 822 24575, 268 870 24575, 273 904 24575, 273 941 24575, 273 970 24575, 273 1002 24575, 273 1032 24575, 273 1053 24575, 273 1075 24575, 287 1084 24575, 305 1091 24575</trace>
</ink>
</file>

<file path=ppt/ink/ink8.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385 1 24575, 353 40 24575, 321 79 24575, 257 154 24575, 207 236 24575, 148 311 24575, 103 391 24575, 66 461 24575, 39 518 24575, 18 566 24575, 7 596 24575, 0 626 24575, 0 642 24575, 29 651 24575, 52 658 24575, 100 658 24575, 143 658 24575, 185 658 24575, 230 660 24575, 267 665 24575, 308 669 24575, 340 680 24575, 371 685 24575, 392 696 24575, 415 699 24575, 442 705 24575, 467 714 24575, 488 724 24575, 506 744 24575, 527 765 24575, 538 794 24575, 544 821 24575, 551 845 24575, 556 872 24575, 567 894 24575, 572 920 24575, 583 935 24575, 588 951 24575, 599 965 24575, 604 986 24575, 609 1000 24575, 609 1022 24575, 609 1036 24575, 645 1081 24575, 690 1123 24575</trace>
</ink>
</file>

<file path=ppt/ink/ink9.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0 1 24575, 22 55 24575, 45 109 24575, 65 161 24575, 80 209 24575, 80 273 24575, 86 339 24575, 91 409 24575, 104 473 24575, 114 537 24575, 121 585 24575, 127 617 24575, 128 642 24575, 128 658 24575, 136 674 24575, 144 690 24575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79" name=""/>
        <p:cNvGrpSpPr/>
        <p:nvPr/>
      </p:nvGrpSpPr>
      <p:grpSpPr>
        <a:xfrm>
          <a:off x="0" y="0"/>
          <a:ext cx="0" cy="0"/>
          <a:chOff x="0" y="0"/>
          <a:chExt cx="0" cy="0"/>
        </a:xfrm>
      </p:grpSpPr>
      <p:sp>
        <p:nvSpPr>
          <p:cNvPr id="1048678"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79"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80"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81"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82"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83"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p>
        </p:txBody>
      </p:sp>
      <p:sp>
        <p:nvSpPr>
          <p:cNvPr id="1048583" name="Date Placeholder 3"/>
          <p:cNvSpPr>
            <a:spLocks noGrp="1"/>
          </p:cNvSpPr>
          <p:nvPr>
            <p:ph type="dt" sz="half" idx="10"/>
          </p:nvPr>
        </p:nvSpPr>
        <p:spPr/>
        <p:txBody>
          <a:bodyPr/>
          <a:p>
            <a:fld id="{F03C3463-B67D-49E3-B5FB-4607B50D737D}" type="datetimeFigureOut">
              <a:rPr lang="en-US" smtClean="0"/>
              <a:t>10/7/20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2" name=""/>
        <p:cNvGrpSpPr/>
        <p:nvPr/>
      </p:nvGrpSpPr>
      <p:grpSpPr>
        <a:xfrm>
          <a:off x="0" y="0"/>
          <a:ext cx="0" cy="0"/>
          <a:chOff x="0" y="0"/>
          <a:chExt cx="0" cy="0"/>
        </a:xfrm>
      </p:grpSpPr>
      <p:sp>
        <p:nvSpPr>
          <p:cNvPr id="1048645" name="Title 1"/>
          <p:cNvSpPr>
            <a:spLocks noGrp="1"/>
          </p:cNvSpPr>
          <p:nvPr>
            <p:ph type="title"/>
          </p:nvPr>
        </p:nvSpPr>
        <p:spPr/>
        <p:txBody>
          <a:bodyPr/>
          <a:p>
            <a:r>
              <a:rPr lang="en-US"/>
              <a:t>Click to edit Master title style</a:t>
            </a:r>
          </a:p>
        </p:txBody>
      </p:sp>
      <p:sp>
        <p:nvSpPr>
          <p:cNvPr id="1048646"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47" name="Date Placeholder 3"/>
          <p:cNvSpPr>
            <a:spLocks noGrp="1"/>
          </p:cNvSpPr>
          <p:nvPr>
            <p:ph type="dt" sz="half" idx="10"/>
          </p:nvPr>
        </p:nvSpPr>
        <p:spPr/>
        <p:txBody>
          <a:bodyPr/>
          <a:p>
            <a:fld id="{F03C3463-B67D-49E3-B5FB-4607B50D737D}" type="datetimeFigureOut">
              <a:rPr lang="en-US" smtClean="0"/>
              <a:t>10/7/20</a:t>
            </a:fld>
            <a:endParaRPr dirty="0" lang="en-US"/>
          </a:p>
        </p:txBody>
      </p:sp>
      <p:sp>
        <p:nvSpPr>
          <p:cNvPr id="1048648" name="Footer Placeholder 4"/>
          <p:cNvSpPr>
            <a:spLocks noGrp="1"/>
          </p:cNvSpPr>
          <p:nvPr>
            <p:ph type="ftr" sz="quarter" idx="11"/>
          </p:nvPr>
        </p:nvSpPr>
        <p:spPr/>
        <p:txBody>
          <a:bodyPr/>
          <a:p>
            <a:endParaRPr dirty="0" lang="en-US"/>
          </a:p>
        </p:txBody>
      </p:sp>
      <p:sp>
        <p:nvSpPr>
          <p:cNvPr id="1048649" name="Slide Number Placeholder 5"/>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0" name=""/>
        <p:cNvGrpSpPr/>
        <p:nvPr/>
      </p:nvGrpSpPr>
      <p:grpSpPr>
        <a:xfrm>
          <a:off x="0" y="0"/>
          <a:ext cx="0" cy="0"/>
          <a:chOff x="0" y="0"/>
          <a:chExt cx="0" cy="0"/>
        </a:xfrm>
      </p:grpSpPr>
      <p:sp>
        <p:nvSpPr>
          <p:cNvPr id="1048634" name="Vertical Title 1"/>
          <p:cNvSpPr>
            <a:spLocks noGrp="1"/>
          </p:cNvSpPr>
          <p:nvPr>
            <p:ph type="title" orient="vert"/>
          </p:nvPr>
        </p:nvSpPr>
        <p:spPr>
          <a:xfrm>
            <a:off x="6543675" y="365125"/>
            <a:ext cx="1971675" cy="5811838"/>
          </a:xfrm>
        </p:spPr>
        <p:txBody>
          <a:bodyPr vert="eaVert"/>
          <a:p>
            <a:r>
              <a:rPr lang="en-US"/>
              <a:t>Click to edit Master title style</a:t>
            </a:r>
          </a:p>
        </p:txBody>
      </p:sp>
      <p:sp>
        <p:nvSpPr>
          <p:cNvPr id="1048635"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6" name="Date Placeholder 3"/>
          <p:cNvSpPr>
            <a:spLocks noGrp="1"/>
          </p:cNvSpPr>
          <p:nvPr>
            <p:ph type="dt" sz="half" idx="10"/>
          </p:nvPr>
        </p:nvSpPr>
        <p:spPr/>
        <p:txBody>
          <a:bodyPr/>
          <a:p>
            <a:fld id="{F03C3463-B67D-49E3-B5FB-4607B50D737D}" type="datetimeFigureOut">
              <a:rPr lang="en-US" smtClean="0"/>
              <a:t>10/7/20</a:t>
            </a:fld>
            <a:endParaRPr dirty="0" lang="en-US"/>
          </a:p>
        </p:txBody>
      </p:sp>
      <p:sp>
        <p:nvSpPr>
          <p:cNvPr id="1048637" name="Footer Placeholder 4"/>
          <p:cNvSpPr>
            <a:spLocks noGrp="1"/>
          </p:cNvSpPr>
          <p:nvPr>
            <p:ph type="ftr" sz="quarter" idx="11"/>
          </p:nvPr>
        </p:nvSpPr>
        <p:spPr/>
        <p:txBody>
          <a:bodyPr/>
          <a:p>
            <a:endParaRPr dirty="0" lang="en-US"/>
          </a:p>
        </p:txBody>
      </p:sp>
      <p:sp>
        <p:nvSpPr>
          <p:cNvPr id="1048638" name="Slide Number Placeholder 5"/>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1"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p>
        </p:txBody>
      </p:sp>
      <p:sp>
        <p:nvSpPr>
          <p:cNvPr id="1048588"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9" name="Date Placeholder 3"/>
          <p:cNvSpPr>
            <a:spLocks noGrp="1"/>
          </p:cNvSpPr>
          <p:nvPr>
            <p:ph type="dt" sz="half" idx="10"/>
          </p:nvPr>
        </p:nvSpPr>
        <p:spPr/>
        <p:txBody>
          <a:bodyPr/>
          <a:p>
            <a:fld id="{F03C3463-B67D-49E3-B5FB-4607B50D737D}" type="datetimeFigureOut">
              <a:rPr lang="en-US" smtClean="0"/>
              <a:t>10/7/20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3" name=""/>
        <p:cNvGrpSpPr/>
        <p:nvPr/>
      </p:nvGrpSpPr>
      <p:grpSpPr>
        <a:xfrm>
          <a:off x="0" y="0"/>
          <a:ext cx="0" cy="0"/>
          <a:chOff x="0" y="0"/>
          <a:chExt cx="0" cy="0"/>
        </a:xfrm>
      </p:grpSpPr>
      <p:sp>
        <p:nvSpPr>
          <p:cNvPr id="1048650"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1048651"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52" name="Date Placeholder 3"/>
          <p:cNvSpPr>
            <a:spLocks noGrp="1"/>
          </p:cNvSpPr>
          <p:nvPr>
            <p:ph type="dt" sz="half" idx="10"/>
          </p:nvPr>
        </p:nvSpPr>
        <p:spPr/>
        <p:txBody>
          <a:bodyPr/>
          <a:p>
            <a:fld id="{F03C3463-B67D-49E3-B5FB-4607B50D737D}" type="datetimeFigureOut">
              <a:rPr lang="en-US" smtClean="0"/>
              <a:t>10/7/20</a:t>
            </a:fld>
            <a:endParaRPr dirty="0" lang="en-US"/>
          </a:p>
        </p:txBody>
      </p:sp>
      <p:sp>
        <p:nvSpPr>
          <p:cNvPr id="1048653" name="Footer Placeholder 4"/>
          <p:cNvSpPr>
            <a:spLocks noGrp="1"/>
          </p:cNvSpPr>
          <p:nvPr>
            <p:ph type="ftr" sz="quarter" idx="11"/>
          </p:nvPr>
        </p:nvSpPr>
        <p:spPr/>
        <p:txBody>
          <a:bodyPr/>
          <a:p>
            <a:endParaRPr dirty="0" lang="en-US"/>
          </a:p>
        </p:txBody>
      </p:sp>
      <p:sp>
        <p:nvSpPr>
          <p:cNvPr id="1048654" name="Slide Number Placeholder 5"/>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4" name=""/>
        <p:cNvGrpSpPr/>
        <p:nvPr/>
      </p:nvGrpSpPr>
      <p:grpSpPr>
        <a:xfrm>
          <a:off x="0" y="0"/>
          <a:ext cx="0" cy="0"/>
          <a:chOff x="0" y="0"/>
          <a:chExt cx="0" cy="0"/>
        </a:xfrm>
      </p:grpSpPr>
      <p:sp>
        <p:nvSpPr>
          <p:cNvPr id="1048655" name="Title 1"/>
          <p:cNvSpPr>
            <a:spLocks noGrp="1"/>
          </p:cNvSpPr>
          <p:nvPr>
            <p:ph type="title"/>
          </p:nvPr>
        </p:nvSpPr>
        <p:spPr/>
        <p:txBody>
          <a:bodyPr/>
          <a:p>
            <a:r>
              <a:rPr lang="en-US"/>
              <a:t>Click to edit Master title style</a:t>
            </a:r>
          </a:p>
        </p:txBody>
      </p:sp>
      <p:sp>
        <p:nvSpPr>
          <p:cNvPr id="1048656"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7"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58" name="Date Placeholder 4"/>
          <p:cNvSpPr>
            <a:spLocks noGrp="1"/>
          </p:cNvSpPr>
          <p:nvPr>
            <p:ph type="dt" sz="half" idx="10"/>
          </p:nvPr>
        </p:nvSpPr>
        <p:spPr/>
        <p:txBody>
          <a:bodyPr/>
          <a:p>
            <a:fld id="{F03C3463-B67D-49E3-B5FB-4607B50D737D}" type="datetimeFigureOut">
              <a:rPr lang="en-US" smtClean="0"/>
              <a:t>10/7/20</a:t>
            </a:fld>
            <a:endParaRPr dirty="0" lang="en-US"/>
          </a:p>
        </p:txBody>
      </p:sp>
      <p:sp>
        <p:nvSpPr>
          <p:cNvPr id="1048659" name="Footer Placeholder 5"/>
          <p:cNvSpPr>
            <a:spLocks noGrp="1"/>
          </p:cNvSpPr>
          <p:nvPr>
            <p:ph type="ftr" sz="quarter" idx="11"/>
          </p:nvPr>
        </p:nvSpPr>
        <p:spPr/>
        <p:txBody>
          <a:bodyPr/>
          <a:p>
            <a:endParaRPr dirty="0" lang="en-US"/>
          </a:p>
        </p:txBody>
      </p:sp>
      <p:sp>
        <p:nvSpPr>
          <p:cNvPr id="1048660" name="Slide Number Placeholder 6"/>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5" name=""/>
        <p:cNvGrpSpPr/>
        <p:nvPr/>
      </p:nvGrpSpPr>
      <p:grpSpPr>
        <a:xfrm>
          <a:off x="0" y="0"/>
          <a:ext cx="0" cy="0"/>
          <a:chOff x="0" y="0"/>
          <a:chExt cx="0" cy="0"/>
        </a:xfrm>
      </p:grpSpPr>
      <p:sp>
        <p:nvSpPr>
          <p:cNvPr id="1048661" name="Title 1"/>
          <p:cNvSpPr>
            <a:spLocks noGrp="1"/>
          </p:cNvSpPr>
          <p:nvPr>
            <p:ph type="title"/>
          </p:nvPr>
        </p:nvSpPr>
        <p:spPr>
          <a:xfrm>
            <a:off x="629841" y="365126"/>
            <a:ext cx="7886700" cy="1325563"/>
          </a:xfrm>
        </p:spPr>
        <p:txBody>
          <a:bodyPr/>
          <a:p>
            <a:r>
              <a:rPr lang="en-US"/>
              <a:t>Click to edit Master title style</a:t>
            </a:r>
          </a:p>
        </p:txBody>
      </p:sp>
      <p:sp>
        <p:nvSpPr>
          <p:cNvPr id="1048662"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63"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4"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65"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6" name="Date Placeholder 6"/>
          <p:cNvSpPr>
            <a:spLocks noGrp="1"/>
          </p:cNvSpPr>
          <p:nvPr>
            <p:ph type="dt" sz="half" idx="10"/>
          </p:nvPr>
        </p:nvSpPr>
        <p:spPr/>
        <p:txBody>
          <a:bodyPr/>
          <a:p>
            <a:fld id="{F03C3463-B67D-49E3-B5FB-4607B50D737D}" type="datetimeFigureOut">
              <a:rPr lang="en-US" smtClean="0"/>
              <a:t>10/7/20</a:t>
            </a:fld>
            <a:endParaRPr dirty="0" lang="en-US"/>
          </a:p>
        </p:txBody>
      </p:sp>
      <p:sp>
        <p:nvSpPr>
          <p:cNvPr id="1048667" name="Footer Placeholder 7"/>
          <p:cNvSpPr>
            <a:spLocks noGrp="1"/>
          </p:cNvSpPr>
          <p:nvPr>
            <p:ph type="ftr" sz="quarter" idx="11"/>
          </p:nvPr>
        </p:nvSpPr>
        <p:spPr/>
        <p:txBody>
          <a:bodyPr/>
          <a:p>
            <a:endParaRPr dirty="0" lang="en-US"/>
          </a:p>
        </p:txBody>
      </p:sp>
      <p:sp>
        <p:nvSpPr>
          <p:cNvPr id="1048668" name="Slide Number Placeholder 8"/>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69" name=""/>
        <p:cNvGrpSpPr/>
        <p:nvPr/>
      </p:nvGrpSpPr>
      <p:grpSpPr>
        <a:xfrm>
          <a:off x="0" y="0"/>
          <a:ext cx="0" cy="0"/>
          <a:chOff x="0" y="0"/>
          <a:chExt cx="0" cy="0"/>
        </a:xfrm>
      </p:grpSpPr>
      <p:sp>
        <p:nvSpPr>
          <p:cNvPr id="1048630" name="Title 1"/>
          <p:cNvSpPr>
            <a:spLocks noGrp="1"/>
          </p:cNvSpPr>
          <p:nvPr>
            <p:ph type="title"/>
          </p:nvPr>
        </p:nvSpPr>
        <p:spPr/>
        <p:txBody>
          <a:bodyPr/>
          <a:p>
            <a:r>
              <a:rPr lang="en-US"/>
              <a:t>Click to edit Master title style</a:t>
            </a:r>
          </a:p>
        </p:txBody>
      </p:sp>
      <p:sp>
        <p:nvSpPr>
          <p:cNvPr id="1048631" name="Date Placeholder 2"/>
          <p:cNvSpPr>
            <a:spLocks noGrp="1"/>
          </p:cNvSpPr>
          <p:nvPr>
            <p:ph type="dt" sz="half" idx="10"/>
          </p:nvPr>
        </p:nvSpPr>
        <p:spPr/>
        <p:txBody>
          <a:bodyPr/>
          <a:p>
            <a:fld id="{F03C3463-B67D-49E3-B5FB-4607B50D737D}" type="datetimeFigureOut">
              <a:rPr lang="en-US" smtClean="0"/>
              <a:t>10/7/20</a:t>
            </a:fld>
            <a:endParaRPr dirty="0" lang="en-US"/>
          </a:p>
        </p:txBody>
      </p:sp>
      <p:sp>
        <p:nvSpPr>
          <p:cNvPr id="1048632" name="Footer Placeholder 3"/>
          <p:cNvSpPr>
            <a:spLocks noGrp="1"/>
          </p:cNvSpPr>
          <p:nvPr>
            <p:ph type="ftr" sz="quarter" idx="11"/>
          </p:nvPr>
        </p:nvSpPr>
        <p:spPr/>
        <p:txBody>
          <a:bodyPr/>
          <a:p>
            <a:endParaRPr dirty="0" lang="en-US"/>
          </a:p>
        </p:txBody>
      </p:sp>
      <p:sp>
        <p:nvSpPr>
          <p:cNvPr id="1048633" name="Slide Number Placeholder 4"/>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6" name=""/>
        <p:cNvGrpSpPr/>
        <p:nvPr/>
      </p:nvGrpSpPr>
      <p:grpSpPr>
        <a:xfrm>
          <a:off x="0" y="0"/>
          <a:ext cx="0" cy="0"/>
          <a:chOff x="0" y="0"/>
          <a:chExt cx="0" cy="0"/>
        </a:xfrm>
      </p:grpSpPr>
      <p:sp>
        <p:nvSpPr>
          <p:cNvPr id="1048669" name="Date Placeholder 1"/>
          <p:cNvSpPr>
            <a:spLocks noGrp="1"/>
          </p:cNvSpPr>
          <p:nvPr>
            <p:ph type="dt" sz="half" idx="10"/>
          </p:nvPr>
        </p:nvSpPr>
        <p:spPr/>
        <p:txBody>
          <a:bodyPr/>
          <a:p>
            <a:fld id="{F03C3463-B67D-49E3-B5FB-4607B50D737D}" type="datetimeFigureOut">
              <a:rPr lang="en-US" smtClean="0"/>
              <a:t>10/7/20</a:t>
            </a:fld>
            <a:endParaRPr dirty="0" lang="en-US"/>
          </a:p>
        </p:txBody>
      </p:sp>
      <p:sp>
        <p:nvSpPr>
          <p:cNvPr id="1048670" name="Footer Placeholder 2"/>
          <p:cNvSpPr>
            <a:spLocks noGrp="1"/>
          </p:cNvSpPr>
          <p:nvPr>
            <p:ph type="ftr" sz="quarter" idx="11"/>
          </p:nvPr>
        </p:nvSpPr>
        <p:spPr/>
        <p:txBody>
          <a:bodyPr/>
          <a:p>
            <a:endParaRPr dirty="0" lang="en-US"/>
          </a:p>
        </p:txBody>
      </p:sp>
      <p:sp>
        <p:nvSpPr>
          <p:cNvPr id="1048671" name="Slide Number Placeholder 3"/>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7" name=""/>
        <p:cNvGrpSpPr/>
        <p:nvPr/>
      </p:nvGrpSpPr>
      <p:grpSpPr>
        <a:xfrm>
          <a:off x="0" y="0"/>
          <a:ext cx="0" cy="0"/>
          <a:chOff x="0" y="0"/>
          <a:chExt cx="0" cy="0"/>
        </a:xfrm>
      </p:grpSpPr>
      <p:sp>
        <p:nvSpPr>
          <p:cNvPr id="104867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7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4"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75" name="Date Placeholder 4"/>
          <p:cNvSpPr>
            <a:spLocks noGrp="1"/>
          </p:cNvSpPr>
          <p:nvPr>
            <p:ph type="dt" sz="half" idx="10"/>
          </p:nvPr>
        </p:nvSpPr>
        <p:spPr/>
        <p:txBody>
          <a:bodyPr/>
          <a:p>
            <a:fld id="{F03C3463-B67D-49E3-B5FB-4607B50D737D}" type="datetimeFigureOut">
              <a:rPr lang="en-US" smtClean="0"/>
              <a:t>10/7/20</a:t>
            </a:fld>
            <a:endParaRPr dirty="0" lang="en-US"/>
          </a:p>
        </p:txBody>
      </p:sp>
      <p:sp>
        <p:nvSpPr>
          <p:cNvPr id="1048676" name="Footer Placeholder 5"/>
          <p:cNvSpPr>
            <a:spLocks noGrp="1"/>
          </p:cNvSpPr>
          <p:nvPr>
            <p:ph type="ftr" sz="quarter" idx="11"/>
          </p:nvPr>
        </p:nvSpPr>
        <p:spPr/>
        <p:txBody>
          <a:bodyPr/>
          <a:p>
            <a:endParaRPr dirty="0" lang="en-US"/>
          </a:p>
        </p:txBody>
      </p:sp>
      <p:sp>
        <p:nvSpPr>
          <p:cNvPr id="1048677" name="Slide Number Placeholder 6"/>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1" name=""/>
        <p:cNvGrpSpPr/>
        <p:nvPr/>
      </p:nvGrpSpPr>
      <p:grpSpPr>
        <a:xfrm>
          <a:off x="0" y="0"/>
          <a:ext cx="0" cy="0"/>
          <a:chOff x="0" y="0"/>
          <a:chExt cx="0" cy="0"/>
        </a:xfrm>
      </p:grpSpPr>
      <p:sp>
        <p:nvSpPr>
          <p:cNvPr id="1048639"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1048640"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dirty="0" lang="en-US"/>
          </a:p>
        </p:txBody>
      </p:sp>
      <p:sp>
        <p:nvSpPr>
          <p:cNvPr id="1048641"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42" name="Date Placeholder 4"/>
          <p:cNvSpPr>
            <a:spLocks noGrp="1"/>
          </p:cNvSpPr>
          <p:nvPr>
            <p:ph type="dt" sz="half" idx="10"/>
          </p:nvPr>
        </p:nvSpPr>
        <p:spPr/>
        <p:txBody>
          <a:bodyPr/>
          <a:p>
            <a:fld id="{F03C3463-B67D-49E3-B5FB-4607B50D737D}" type="datetimeFigureOut">
              <a:rPr lang="en-US" smtClean="0"/>
              <a:t>10/7/20</a:t>
            </a:fld>
            <a:endParaRPr dirty="0" lang="en-US"/>
          </a:p>
        </p:txBody>
      </p:sp>
      <p:sp>
        <p:nvSpPr>
          <p:cNvPr id="1048643" name="Footer Placeholder 5"/>
          <p:cNvSpPr>
            <a:spLocks noGrp="1"/>
          </p:cNvSpPr>
          <p:nvPr>
            <p:ph type="ftr" sz="quarter" idx="11"/>
          </p:nvPr>
        </p:nvSpPr>
        <p:spPr/>
        <p:txBody>
          <a:bodyPr/>
          <a:p>
            <a:endParaRPr dirty="0" lang="en-US"/>
          </a:p>
        </p:txBody>
      </p:sp>
      <p:sp>
        <p:nvSpPr>
          <p:cNvPr id="1048644" name="Slide Number Placeholder 6"/>
          <p:cNvSpPr>
            <a:spLocks noGrp="1"/>
          </p:cNvSpPr>
          <p:nvPr>
            <p:ph type="sldNum" sz="quarter" idx="12"/>
          </p:nvPr>
        </p:nvSpPr>
        <p:spPr/>
        <p:txBody>
          <a:bodyPr/>
          <a:p>
            <a:fld id="{310C8AB3-3D16-4BBE-A911-F15613AC6A2F}" type="slidenum">
              <a:rPr lang="en-US" smtClean="0"/>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F03C3463-B67D-49E3-B5FB-4607B50D737D}" type="datetimeFigureOut">
              <a:rPr lang="en-US" smtClean="0"/>
              <a:t>10/7/20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310C8AB3-3D16-4BBE-A911-F15613AC6A2F}" type="slidenum">
              <a:rPr lang="en-US" smtClean="0"/>
              <a:t>‹#›</a:t>
            </a:fld>
            <a:endParaRPr dirty="0" lang="en-US"/>
          </a:p>
        </p:txBody>
      </p:sp>
    </p:spTree>
  </p:cSld>
  <p:clrMap accent1="accent1" accent2="accent2" accent3="accent3" accent4="accent4" accent5="accent5" accent6="accent6" bg1="lt1" bg2="lt2" tx1="dk1" tx2="dk2"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customXml" Target="../ink/ink1.xml"/><Relationship Id="rId3" Type="http://schemas.openxmlformats.org/officeDocument/2006/relationships/image" Target="../media/image9.png"/><Relationship Id="rId4" Type="http://schemas.openxmlformats.org/officeDocument/2006/relationships/customXml" Target="../ink/ink2.xml"/><Relationship Id="rId5" Type="http://schemas.openxmlformats.org/officeDocument/2006/relationships/image" Target="../media/image10.png"/><Relationship Id="rId6" Type="http://schemas.openxmlformats.org/officeDocument/2006/relationships/customXml" Target="../ink/ink3.xml"/><Relationship Id="rId7" Type="http://schemas.openxmlformats.org/officeDocument/2006/relationships/image" Target="../media/image11.png"/><Relationship Id="rId8" Type="http://schemas.openxmlformats.org/officeDocument/2006/relationships/customXml" Target="../ink/ink4.xml"/><Relationship Id="rId9" Type="http://schemas.openxmlformats.org/officeDocument/2006/relationships/image" Target="../media/image12.png"/><Relationship Id="rId10"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customXml" Target="../ink/ink5.xml"/><Relationship Id="rId3" Type="http://schemas.openxmlformats.org/officeDocument/2006/relationships/image" Target="../media/image15.png"/><Relationship Id="rId4" Type="http://schemas.openxmlformats.org/officeDocument/2006/relationships/customXml" Target="../ink/ink6.xml"/><Relationship Id="rId5" Type="http://schemas.openxmlformats.org/officeDocument/2006/relationships/image" Target="../media/image16.png"/><Relationship Id="rId6" Type="http://schemas.openxmlformats.org/officeDocument/2006/relationships/customXml" Target="../ink/ink7.xml"/><Relationship Id="rId7" Type="http://schemas.openxmlformats.org/officeDocument/2006/relationships/image" Target="../media/image17.png"/><Relationship Id="rId8" Type="http://schemas.openxmlformats.org/officeDocument/2006/relationships/customXml" Target="../ink/ink8.xml"/><Relationship Id="rId9" Type="http://schemas.openxmlformats.org/officeDocument/2006/relationships/image" Target="../media/image18.png"/><Relationship Id="rId10" Type="http://schemas.openxmlformats.org/officeDocument/2006/relationships/customXml" Target="../ink/ink9.xml"/><Relationship Id="rId11" Type="http://schemas.openxmlformats.org/officeDocument/2006/relationships/image" Target="../media/image19.png"/><Relationship Id="rId12" Type="http://schemas.openxmlformats.org/officeDocument/2006/relationships/customXml" Target="../ink/ink10.xml"/><Relationship Id="rId13" Type="http://schemas.openxmlformats.org/officeDocument/2006/relationships/image" Target="../media/image20.png"/><Relationship Id="rId14" Type="http://schemas.openxmlformats.org/officeDocument/2006/relationships/customXml" Target="../ink/ink11.xml"/><Relationship Id="rId15" Type="http://schemas.openxmlformats.org/officeDocument/2006/relationships/image" Target="../media/image21.png"/><Relationship Id="rId16" Type="http://schemas.openxmlformats.org/officeDocument/2006/relationships/customXml" Target="../ink/ink12.xml"/><Relationship Id="rId17" Type="http://schemas.openxmlformats.org/officeDocument/2006/relationships/image" Target="../media/image22.png"/><Relationship Id="rId18" Type="http://schemas.openxmlformats.org/officeDocument/2006/relationships/customXml" Target="../ink/ink13.xml"/><Relationship Id="rId19" Type="http://schemas.openxmlformats.org/officeDocument/2006/relationships/image" Target="../media/image23.png"/><Relationship Id="rId20" Type="http://schemas.openxmlformats.org/officeDocument/2006/relationships/customXml" Target="../ink/ink14.xml"/><Relationship Id="rId21" Type="http://schemas.openxmlformats.org/officeDocument/2006/relationships/image" Target="../media/image24.png"/><Relationship Id="rId22" Type="http://schemas.openxmlformats.org/officeDocument/2006/relationships/customXml" Target="../ink/ink15.xml"/><Relationship Id="rId23" Type="http://schemas.openxmlformats.org/officeDocument/2006/relationships/image" Target="../media/image25.png"/><Relationship Id="rId24" Type="http://schemas.openxmlformats.org/officeDocument/2006/relationships/customXml" Target="../ink/ink16.xml"/><Relationship Id="rId25" Type="http://schemas.openxmlformats.org/officeDocument/2006/relationships/image" Target="../media/image26.png"/><Relationship Id="rId26" Type="http://schemas.openxmlformats.org/officeDocument/2006/relationships/customXml" Target="../ink/ink17.xml"/><Relationship Id="rId27" Type="http://schemas.openxmlformats.org/officeDocument/2006/relationships/image" Target="../media/image27.png"/><Relationship Id="rId28" Type="http://schemas.openxmlformats.org/officeDocument/2006/relationships/customXml" Target="../ink/ink18.xml"/><Relationship Id="rId29" Type="http://schemas.openxmlformats.org/officeDocument/2006/relationships/image" Target="../media/image28.png"/><Relationship Id="rId30" Type="http://schemas.openxmlformats.org/officeDocument/2006/relationships/customXml" Target="../ink/ink19.xml"/><Relationship Id="rId31" Type="http://schemas.openxmlformats.org/officeDocument/2006/relationships/image" Target="../media/image29.png"/><Relationship Id="rId32" Type="http://schemas.openxmlformats.org/officeDocument/2006/relationships/customXml" Target="../ink/ink20.xml"/><Relationship Id="rId33" Type="http://schemas.openxmlformats.org/officeDocument/2006/relationships/image" Target="../media/image30.png"/><Relationship Id="rId34" Type="http://schemas.openxmlformats.org/officeDocument/2006/relationships/customXml" Target="../ink/ink21.xml"/><Relationship Id="rId35" Type="http://schemas.openxmlformats.org/officeDocument/2006/relationships/image" Target="../media/image31.png"/><Relationship Id="rId36" Type="http://schemas.openxmlformats.org/officeDocument/2006/relationships/customXml" Target="../ink/ink22.xml"/><Relationship Id="rId37" Type="http://schemas.openxmlformats.org/officeDocument/2006/relationships/image" Target="../media/image32.png"/><Relationship Id="rId38" Type="http://schemas.openxmlformats.org/officeDocument/2006/relationships/customXml" Target="../ink/ink23.xml"/><Relationship Id="rId39" Type="http://schemas.openxmlformats.org/officeDocument/2006/relationships/image" Target="../media/image33.png"/><Relationship Id="rId40" Type="http://schemas.openxmlformats.org/officeDocument/2006/relationships/customXml" Target="../ink/ink24.xml"/><Relationship Id="rId41" Type="http://schemas.openxmlformats.org/officeDocument/2006/relationships/image" Target="../media/image34.png"/><Relationship Id="rId42" Type="http://schemas.openxmlformats.org/officeDocument/2006/relationships/customXml" Target="../ink/ink25.xml"/><Relationship Id="rId43" Type="http://schemas.openxmlformats.org/officeDocument/2006/relationships/image" Target="../media/image35.png"/><Relationship Id="rId44" Type="http://schemas.openxmlformats.org/officeDocument/2006/relationships/customXml" Target="../ink/ink26.xml"/><Relationship Id="rId45" Type="http://schemas.openxmlformats.org/officeDocument/2006/relationships/customXml" Target="../ink/ink27.xml"/><Relationship Id="rId46" Type="http://schemas.openxmlformats.org/officeDocument/2006/relationships/image" Target="../media/image36.png"/><Relationship Id="rId47"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customXml" Target="../ink/ink28.xml"/><Relationship Id="rId3" Type="http://schemas.openxmlformats.org/officeDocument/2006/relationships/image" Target="../media/image47.png"/><Relationship Id="rId4" Type="http://schemas.openxmlformats.org/officeDocument/2006/relationships/customXml" Target="../ink/ink29.xml"/><Relationship Id="rId5" Type="http://schemas.openxmlformats.org/officeDocument/2006/relationships/image" Target="../media/image48.png"/><Relationship Id="rId6" Type="http://schemas.openxmlformats.org/officeDocument/2006/relationships/customXml" Target="../ink/ink30.xml"/><Relationship Id="rId7" Type="http://schemas.openxmlformats.org/officeDocument/2006/relationships/image" Target="../media/image49.png"/><Relationship Id="rId8" Type="http://schemas.openxmlformats.org/officeDocument/2006/relationships/customXml" Target="../ink/ink31.xml"/><Relationship Id="rId9" Type="http://schemas.openxmlformats.org/officeDocument/2006/relationships/image" Target="../media/image50.png"/><Relationship Id="rId10"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ctrTitle"/>
          </p:nvPr>
        </p:nvSpPr>
        <p:spPr>
          <a:xfrm>
            <a:off x="1702954" y="1085201"/>
            <a:ext cx="5738091" cy="2343799"/>
          </a:xfrm>
        </p:spPr>
        <p:txBody>
          <a:bodyPr>
            <a:normAutofit fontScale="90000"/>
          </a:bodyPr>
          <a:p>
            <a:r>
              <a:rPr dirty="0" sz="5400" lang="en-US">
                <a:solidFill>
                  <a:srgbClr val="002060"/>
                </a:solidFill>
                <a:latin typeface="Algerian" pitchFamily="82" charset="77"/>
              </a:rPr>
              <a:t>Neurocutaneous Tumor Syndromes </a:t>
            </a:r>
            <a:br>
              <a:rPr dirty="0" sz="5400" lang="en-US">
                <a:solidFill>
                  <a:srgbClr val="002060"/>
                </a:solidFill>
                <a:latin typeface="Algerian" pitchFamily="82" charset="77"/>
              </a:rPr>
            </a:br>
            <a:r>
              <a:rPr b="1" dirty="0" sz="2000" lang="en-US" err="1">
                <a:solidFill>
                  <a:srgbClr val="002060"/>
                </a:solidFill>
                <a:latin typeface="+mn-lt"/>
              </a:rPr>
              <a:t>Youman</a:t>
            </a:r>
            <a:r>
              <a:rPr b="1" dirty="0" sz="2000" lang="en-US">
                <a:solidFill>
                  <a:srgbClr val="002060"/>
                </a:solidFill>
                <a:latin typeface="+mn-lt"/>
              </a:rPr>
              <a:t> chap. 217</a:t>
            </a:r>
            <a:endParaRPr b="1" dirty="0" sz="5400" lang="en-US">
              <a:solidFill>
                <a:srgbClr val="002060"/>
              </a:solidFill>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0" name=""/>
        <p:cNvGrpSpPr/>
        <p:nvPr/>
      </p:nvGrpSpPr>
      <p:grpSpPr>
        <a:xfrm>
          <a:off x="0" y="0"/>
          <a:ext cx="0" cy="0"/>
          <a:chOff x="0" y="0"/>
          <a:chExt cx="0" cy="0"/>
        </a:xfrm>
      </p:grpSpPr>
      <p:sp>
        <p:nvSpPr>
          <p:cNvPr id="1048607" name="Title 1"/>
          <p:cNvSpPr>
            <a:spLocks noGrp="1"/>
          </p:cNvSpPr>
          <p:nvPr>
            <p:ph type="title"/>
          </p:nvPr>
        </p:nvSpPr>
        <p:spPr>
          <a:xfrm>
            <a:off x="80818" y="92365"/>
            <a:ext cx="7805882" cy="635000"/>
          </a:xfrm>
        </p:spPr>
        <p:txBody>
          <a:bodyPr>
            <a:normAutofit/>
          </a:bodyPr>
          <a:p>
            <a:pPr indent="-571500" marL="571500">
              <a:buFont typeface="Wingdings" pitchFamily="2" charset="2"/>
              <a:buChar char="q"/>
            </a:pPr>
            <a:r>
              <a:rPr dirty="0" sz="4000" lang="en-US" u="sng">
                <a:solidFill>
                  <a:srgbClr val="C00000"/>
                </a:solidFill>
                <a:latin typeface="Algerian" pitchFamily="82" charset="77"/>
              </a:rPr>
              <a:t>TYPE 2 NEUROFIBROMATOSIS </a:t>
            </a:r>
          </a:p>
        </p:txBody>
      </p:sp>
      <p:sp>
        <p:nvSpPr>
          <p:cNvPr id="1048608" name="Content Placeholder 2"/>
          <p:cNvSpPr>
            <a:spLocks noGrp="1"/>
          </p:cNvSpPr>
          <p:nvPr/>
        </p:nvSpPr>
        <p:spPr>
          <a:xfrm>
            <a:off x="80818" y="727365"/>
            <a:ext cx="8982364" cy="6038270"/>
          </a:xfrm>
          <a:prstGeom prst="rect"/>
        </p:spPr>
        <p:txBody>
          <a:bodyPr bIns="45720" lIns="91440" rIns="91440" rtlCol="0" tIns="45720" vert="horz">
            <a:normAutofit/>
          </a:bodyPr>
          <a:lst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dirty="0" sz="2000" lang="en-US"/>
              <a:t>NF2 is considered a </a:t>
            </a:r>
            <a:r>
              <a:rPr dirty="0" sz="2000" lang="en-US" err="1"/>
              <a:t>phakomatosis</a:t>
            </a:r>
            <a:r>
              <a:rPr dirty="0" sz="2000" lang="en-US"/>
              <a:t>.</a:t>
            </a:r>
          </a:p>
          <a:p>
            <a:r>
              <a:rPr b="1" dirty="0" sz="2000" lang="en-US"/>
              <a:t>Autosomal dominant</a:t>
            </a:r>
          </a:p>
          <a:p>
            <a:r>
              <a:rPr dirty="0" sz="2000" lang="en-US"/>
              <a:t>Mutations of the </a:t>
            </a:r>
            <a:r>
              <a:rPr dirty="0" sz="2000" i="1" lang="en-US"/>
              <a:t>NF2 </a:t>
            </a:r>
            <a:r>
              <a:rPr dirty="0" sz="2000" lang="en-US"/>
              <a:t>tumor suppressor gene on </a:t>
            </a:r>
            <a:r>
              <a:rPr b="1" dirty="0" sz="2000" lang="en-US">
                <a:solidFill>
                  <a:srgbClr val="0070C0"/>
                </a:solidFill>
              </a:rPr>
              <a:t>chromosome 22</a:t>
            </a:r>
            <a:r>
              <a:rPr dirty="0" sz="2000" lang="en-US"/>
              <a:t>.</a:t>
            </a:r>
          </a:p>
          <a:p>
            <a:r>
              <a:rPr dirty="0" sz="2000" lang="en-US"/>
              <a:t>The  NF2  gene  produces  the  protein </a:t>
            </a:r>
            <a:r>
              <a:rPr b="1" dirty="0" sz="2000" lang="en-US">
                <a:solidFill>
                  <a:srgbClr val="7030A0"/>
                </a:solidFill>
              </a:rPr>
              <a:t>merlin</a:t>
            </a:r>
            <a:r>
              <a:rPr dirty="0" sz="2000" lang="en-US"/>
              <a:t>, The result of abnormal merlin function is multiple CNS tumors, including bilateral acoustic schwannomas, intracranial and spinal meningiomas, and other spinal cord tumors. </a:t>
            </a:r>
          </a:p>
          <a:p>
            <a:pPr>
              <a:buFont typeface="Wingdings" pitchFamily="2" charset="2"/>
              <a:buChar char="v"/>
            </a:pPr>
            <a:endParaRPr dirty="0" sz="2000" lang="en-US"/>
          </a:p>
          <a:p>
            <a:pPr>
              <a:buFont typeface="Wingdings" pitchFamily="2" charset="2"/>
              <a:buChar char="v"/>
            </a:pPr>
            <a:r>
              <a:rPr b="1" dirty="0" sz="2000" lang="en-US">
                <a:solidFill>
                  <a:srgbClr val="002060"/>
                </a:solidFill>
              </a:rPr>
              <a:t>For patients with a confirmed diagnosis of NF2, interval screening should consist of </a:t>
            </a:r>
          </a:p>
          <a:p>
            <a:pPr indent="-457200" lvl="1" marL="914400">
              <a:buFont typeface="+mj-lt"/>
              <a:buAutoNum type="arabicPeriod"/>
            </a:pPr>
            <a:r>
              <a:rPr dirty="0" sz="2000" lang="en-US"/>
              <a:t>Annual hearing evaluation with brainstem auditory evoked response; </a:t>
            </a:r>
          </a:p>
          <a:p>
            <a:pPr indent="-457200" lvl="1" marL="914400">
              <a:buFont typeface="+mj-lt"/>
              <a:buAutoNum type="arabicPeriod"/>
            </a:pPr>
            <a:r>
              <a:rPr dirty="0" sz="2000" lang="en-US"/>
              <a:t>Annual ophthalmologic examinations;</a:t>
            </a:r>
          </a:p>
          <a:p>
            <a:pPr indent="-457200" lvl="1" marL="914400">
              <a:buFont typeface="+mj-lt"/>
              <a:buAutoNum type="arabicPeriod"/>
            </a:pPr>
            <a:r>
              <a:rPr dirty="0" sz="2000" lang="en-US"/>
              <a:t>Annual dermatologic examinations;</a:t>
            </a:r>
          </a:p>
          <a:p>
            <a:pPr indent="-457200" lvl="1" marL="914400">
              <a:buFont typeface="+mj-lt"/>
              <a:buAutoNum type="arabicPeriod"/>
            </a:pPr>
            <a:r>
              <a:rPr dirty="0" sz="2000" lang="en-US"/>
              <a:t>MRI of the neuraxis beginning at age 10, repeated every 2 years up to age 20, then repeated every 3 to 5 years afterward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1" name=""/>
        <p:cNvGrpSpPr/>
        <p:nvPr/>
      </p:nvGrpSpPr>
      <p:grpSpPr>
        <a:xfrm>
          <a:off x="0" y="0"/>
          <a:ext cx="0" cy="0"/>
          <a:chOff x="0" y="0"/>
          <a:chExt cx="0" cy="0"/>
        </a:xfrm>
      </p:grpSpPr>
      <p:sp>
        <p:nvSpPr>
          <p:cNvPr id="1048609" name="Content Placeholder 2"/>
          <p:cNvSpPr>
            <a:spLocks noGrp="1"/>
          </p:cNvSpPr>
          <p:nvPr/>
        </p:nvSpPr>
        <p:spPr>
          <a:xfrm>
            <a:off x="80818" y="727365"/>
            <a:ext cx="8982364" cy="6038270"/>
          </a:xfrm>
          <a:prstGeom prst="rect"/>
        </p:spPr>
        <p:txBody>
          <a:bodyPr bIns="45720" lIns="91440" rIns="91440" rtlCol="0" tIns="45720" vert="horz">
            <a:normAutofit/>
          </a:bodyPr>
          <a:lst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dirty="0" sz="2000" lang="en-US"/>
          </a:p>
        </p:txBody>
      </p:sp>
      <p:sp>
        <p:nvSpPr>
          <p:cNvPr id="1048610" name="Subtitle 3"/>
          <p:cNvSpPr>
            <a:spLocks noGrp="1"/>
          </p:cNvSpPr>
          <p:nvPr>
            <p:ph idx="1"/>
          </p:nvPr>
        </p:nvSpPr>
        <p:spPr>
          <a:xfrm>
            <a:off x="40409" y="46182"/>
            <a:ext cx="9063182" cy="6765635"/>
          </a:xfrm>
        </p:spPr>
        <p:txBody>
          <a:bodyPr/>
          <a:p>
            <a:pPr>
              <a:buFont typeface="Wingdings" pitchFamily="2" charset="2"/>
              <a:buChar char="v"/>
            </a:pPr>
            <a:r>
              <a:rPr b="1" dirty="0" lang="en-US">
                <a:solidFill>
                  <a:srgbClr val="002060"/>
                </a:solidFill>
              </a:rPr>
              <a:t>Clinical Features and Management</a:t>
            </a:r>
          </a:p>
          <a:p>
            <a:r>
              <a:rPr dirty="0" sz="2000" lang="en-US"/>
              <a:t>Cutaneous manifestations are </a:t>
            </a:r>
            <a:r>
              <a:rPr b="1" dirty="0" sz="2000" lang="en-US"/>
              <a:t>less common in NF2</a:t>
            </a:r>
            <a:r>
              <a:rPr dirty="0" sz="2000" lang="en-US"/>
              <a:t> than in NF1.</a:t>
            </a:r>
          </a:p>
          <a:p>
            <a:r>
              <a:rPr dirty="0" sz="2000" lang="en-US"/>
              <a:t>Acoustic </a:t>
            </a:r>
            <a:r>
              <a:rPr dirty="0" sz="2000" lang="en-US" err="1"/>
              <a:t>schwannomas</a:t>
            </a:r>
            <a:r>
              <a:rPr dirty="0" sz="2000" lang="en-US"/>
              <a:t> </a:t>
            </a:r>
            <a:r>
              <a:rPr b="1" dirty="0" sz="2000" lang="en-US"/>
              <a:t>when bilateral</a:t>
            </a:r>
            <a:r>
              <a:rPr dirty="0" sz="2000" lang="en-US"/>
              <a:t>, are </a:t>
            </a:r>
            <a:r>
              <a:rPr b="1" dirty="0" sz="2000" lang="en-US">
                <a:solidFill>
                  <a:srgbClr val="C00000"/>
                </a:solidFill>
              </a:rPr>
              <a:t>pathognomonic for NF2</a:t>
            </a:r>
            <a:r>
              <a:rPr dirty="0" sz="2000" lang="en-US"/>
              <a:t> and are seen in up to </a:t>
            </a:r>
            <a:r>
              <a:rPr b="1" dirty="0" sz="2000" lang="en-US" u="sng"/>
              <a:t>95%</a:t>
            </a:r>
            <a:r>
              <a:rPr dirty="0" sz="2000" lang="en-US"/>
              <a:t> of patients with NF2.</a:t>
            </a:r>
          </a:p>
          <a:p>
            <a:pPr>
              <a:buFont typeface="Wingdings" pitchFamily="2" charset="2"/>
              <a:buChar char="Ø"/>
            </a:pPr>
            <a:r>
              <a:rPr b="1" dirty="0" sz="2000" lang="en-US">
                <a:solidFill>
                  <a:srgbClr val="7030A0"/>
                </a:solidFill>
              </a:rPr>
              <a:t>Microsurgical resection indicated in</a:t>
            </a:r>
            <a:r>
              <a:rPr dirty="0" sz="2000" lang="en-US"/>
              <a:t> </a:t>
            </a:r>
          </a:p>
          <a:p>
            <a:pPr lvl="1">
              <a:buFont typeface="Wingdings" pitchFamily="2" charset="2"/>
              <a:buChar char="ü"/>
            </a:pPr>
            <a:r>
              <a:rPr dirty="0" sz="2000" lang="en-US"/>
              <a:t>Patients with large tumors that cause symptoms of brainstem compression or hydrocephalus. </a:t>
            </a:r>
          </a:p>
          <a:p>
            <a:r>
              <a:rPr b="1" dirty="0" sz="2000" lang="en-US">
                <a:solidFill>
                  <a:srgbClr val="7030A0"/>
                </a:solidFill>
              </a:rPr>
              <a:t>SRS</a:t>
            </a:r>
            <a:r>
              <a:rPr dirty="0" sz="2000" lang="en-US"/>
              <a:t> has been shown to be highly successful in patients with unilateral acoustic </a:t>
            </a:r>
            <a:r>
              <a:rPr dirty="0" sz="2000" lang="en-US" err="1"/>
              <a:t>schwannomas</a:t>
            </a:r>
            <a:r>
              <a:rPr dirty="0" sz="2000" lang="en-US"/>
              <a:t>.</a:t>
            </a:r>
          </a:p>
          <a:p>
            <a:endParaRPr dirty="0" sz="2000" lang="en-US"/>
          </a:p>
          <a:p>
            <a:pPr>
              <a:buFont typeface="Wingdings" pitchFamily="2" charset="2"/>
              <a:buChar char="Ø"/>
            </a:pPr>
            <a:r>
              <a:rPr b="1" dirty="0" sz="2000" lang="en-US">
                <a:solidFill>
                  <a:srgbClr val="0070C0"/>
                </a:solidFill>
              </a:rPr>
              <a:t>NF2-associated intracranial meningiomas</a:t>
            </a:r>
            <a:r>
              <a:rPr dirty="0" sz="2000" lang="en-US"/>
              <a:t> have an </a:t>
            </a:r>
          </a:p>
          <a:p>
            <a:pPr lvl="1">
              <a:buFont typeface="Wingdings" pitchFamily="2" charset="2"/>
              <a:buChar char="§"/>
            </a:pPr>
            <a:r>
              <a:rPr dirty="0" sz="2000" lang="en-US"/>
              <a:t>Earlier onset</a:t>
            </a:r>
          </a:p>
          <a:p>
            <a:pPr lvl="1">
              <a:buFont typeface="Wingdings" pitchFamily="2" charset="2"/>
              <a:buChar char="§"/>
            </a:pPr>
            <a:r>
              <a:rPr dirty="0" sz="2000" lang="en-US"/>
              <a:t>Higher grade </a:t>
            </a:r>
          </a:p>
          <a:p>
            <a:pPr lvl="1">
              <a:buFont typeface="Wingdings" pitchFamily="2" charset="2"/>
              <a:buChar char="§"/>
            </a:pPr>
            <a:endParaRPr dirty="0" sz="2000" lang="en-US"/>
          </a:p>
          <a:p>
            <a:pPr>
              <a:buFont typeface="Wingdings" pitchFamily="2" charset="2"/>
              <a:buChar char="Ø"/>
            </a:pPr>
            <a:r>
              <a:rPr b="1" dirty="0" sz="2000" lang="en-US">
                <a:solidFill>
                  <a:srgbClr val="0070C0"/>
                </a:solidFill>
              </a:rPr>
              <a:t>Up to 90% of patients with NF2 may develop spinal tumors, </a:t>
            </a:r>
          </a:p>
          <a:p>
            <a:pPr lvl="1">
              <a:buFont typeface="Wingdings" pitchFamily="2" charset="2"/>
              <a:buChar char="ü"/>
            </a:pPr>
            <a:r>
              <a:rPr dirty="0" sz="2000" lang="en-US"/>
              <a:t>Most commonly meningiomas or </a:t>
            </a:r>
            <a:r>
              <a:rPr dirty="0" sz="2000" lang="en-US" err="1"/>
              <a:t>schwannomas</a:t>
            </a:r>
            <a:endParaRPr dirty="0" sz="2000" lang="en-US"/>
          </a:p>
          <a:p>
            <a:pPr lvl="1">
              <a:buFont typeface="Wingdings" pitchFamily="2" charset="2"/>
              <a:buChar char="ü"/>
            </a:pPr>
            <a:r>
              <a:rPr dirty="0" sz="2000" lang="en-US" err="1"/>
              <a:t>Intramedullary</a:t>
            </a:r>
            <a:r>
              <a:rPr dirty="0" sz="2000" lang="en-US"/>
              <a:t> tumors such as </a:t>
            </a:r>
            <a:r>
              <a:rPr dirty="0" sz="2000" lang="en-US" err="1"/>
              <a:t>ependymomas</a:t>
            </a:r>
            <a:r>
              <a:rPr dirty="0" sz="2000" lang="en-US"/>
              <a:t> are also common</a:t>
            </a:r>
            <a:endParaRPr dirty="0" sz="2000" lang="en-IQ"/>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11" name="Title 1"/>
          <p:cNvSpPr>
            <a:spLocks noGrp="1"/>
          </p:cNvSpPr>
          <p:nvPr>
            <p:ph type="title"/>
          </p:nvPr>
        </p:nvSpPr>
        <p:spPr/>
        <p:txBody>
          <a:bodyPr/>
          <a:p>
            <a:endParaRPr lang="en-US"/>
          </a:p>
        </p:txBody>
      </p:sp>
      <p:pic>
        <p:nvPicPr>
          <p:cNvPr id="2097159" name="Picture 4"/>
          <p:cNvPicPr>
            <a:picLocks noChangeAspect="1" noGrp="1"/>
          </p:cNvPicPr>
          <p:nvPr>
            <p:ph idx="1"/>
          </p:nvPr>
        </p:nvPicPr>
        <p:blipFill>
          <a:blip xmlns:r="http://schemas.openxmlformats.org/officeDocument/2006/relationships" r:embed="rId1"/>
          <a:stretch>
            <a:fillRect/>
          </a:stretch>
        </p:blipFill>
        <p:spPr>
          <a:xfrm>
            <a:off x="0" y="0"/>
            <a:ext cx="9143999" cy="6858000"/>
          </a:xfrm>
          <a:prstGeom prst="rect"/>
        </p:spPr>
      </p:pic>
      <mc:AlternateContent xmlns:mc="http://schemas.openxmlformats.org/markup-compatibility/2006">
        <mc:Choice xmlns:p14="http://schemas.microsoft.com/office/powerpoint/2010/main" Requires="p14">
          <p:contentPart p14:bwMode="auto" r:id="rId2">
            <p14:nvContentPartPr>
              <p14:cNvPr id="2097160" name="Ink 5"/>
              <p14:cNvContentPartPr/>
              <p14:nvPr/>
            </p14:nvContentPartPr>
            <p14:xfrm>
              <a:off x="992862" y="2734847"/>
              <a:ext cx="578160" cy="360"/>
            </p14:xfrm>
          </p:contentPart>
        </mc:Choice>
        <mc:Fallback>
          <p:pic>
            <p:nvPicPr>
              <p:cNvPr id="2097160" name="Ink 5"/>
              <p:cNvPicPr>
                <a:picLocks/>
              </p:cNvPicPr>
              <p:nvPr/>
            </p:nvPicPr>
            <p:blipFill>
              <a:blip xmlns:r="http://schemas.openxmlformats.org/officeDocument/2006/relationships" r:embed="rId3"/>
              <a:stretch>
                <a:fillRect/>
              </a:stretch>
            </p:blipFill>
            <p:spPr>
              <a:xfrm>
                <a:off x="992862" y="2734847"/>
                <a:ext cx="578160" cy="36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161" name="Ink 6"/>
              <p14:cNvContentPartPr/>
              <p14:nvPr/>
            </p14:nvContentPartPr>
            <p14:xfrm>
              <a:off x="1027422" y="2780927"/>
              <a:ext cx="496800" cy="360"/>
            </p14:xfrm>
          </p:contentPart>
        </mc:Choice>
        <mc:Fallback>
          <p:pic>
            <p:nvPicPr>
              <p:cNvPr id="2097161" name="Ink 6"/>
              <p:cNvPicPr>
                <a:picLocks/>
              </p:cNvPicPr>
              <p:nvPr/>
            </p:nvPicPr>
            <p:blipFill>
              <a:blip xmlns:r="http://schemas.openxmlformats.org/officeDocument/2006/relationships" r:embed="rId5"/>
              <a:stretch>
                <a:fillRect/>
              </a:stretch>
            </p:blipFill>
            <p:spPr>
              <a:xfrm>
                <a:off x="1027422" y="2780927"/>
                <a:ext cx="49680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62" name="Ink 7"/>
              <p14:cNvContentPartPr/>
              <p14:nvPr/>
            </p14:nvContentPartPr>
            <p14:xfrm>
              <a:off x="1027422" y="6227207"/>
              <a:ext cx="1310760" cy="360"/>
            </p14:xfrm>
          </p:contentPart>
        </mc:Choice>
        <mc:Fallback>
          <p:pic>
            <p:nvPicPr>
              <p:cNvPr id="2097162" name="Ink 7"/>
              <p:cNvPicPr>
                <a:picLocks/>
              </p:cNvPicPr>
              <p:nvPr/>
            </p:nvPicPr>
            <p:blipFill>
              <a:blip xmlns:r="http://schemas.openxmlformats.org/officeDocument/2006/relationships" r:embed="rId7"/>
              <a:stretch>
                <a:fillRect/>
              </a:stretch>
            </p:blipFill>
            <p:spPr>
              <a:xfrm>
                <a:off x="1027422" y="6227207"/>
                <a:ext cx="131076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63" name="Ink 8"/>
              <p14:cNvContentPartPr/>
              <p14:nvPr/>
            </p14:nvContentPartPr>
            <p14:xfrm>
              <a:off x="1154502" y="6279047"/>
              <a:ext cx="975960" cy="360"/>
            </p14:xfrm>
          </p:contentPart>
        </mc:Choice>
        <mc:Fallback>
          <p:pic>
            <p:nvPicPr>
              <p:cNvPr id="2097163" name="Ink 8"/>
              <p:cNvPicPr>
                <a:picLocks/>
              </p:cNvPicPr>
              <p:nvPr/>
            </p:nvPicPr>
            <p:blipFill>
              <a:blip xmlns:r="http://schemas.openxmlformats.org/officeDocument/2006/relationships" r:embed="rId9"/>
              <a:stretch>
                <a:fillRect/>
              </a:stretch>
            </p:blipFill>
            <p:spPr>
              <a:xfrm>
                <a:off x="1154502" y="6279047"/>
                <a:ext cx="975960" cy="360"/>
              </a:xfrm>
              <a:prstGeom prst="rect"/>
            </p:spPr>
          </p:pic>
        </mc:Fallback>
      </mc:AlternateContent>
      <p:sp>
        <p:nvSpPr>
          <p:cNvPr id="1048612" name="TextBox 9"/>
          <p:cNvSpPr txBox="1"/>
          <p:nvPr/>
        </p:nvSpPr>
        <p:spPr>
          <a:xfrm>
            <a:off x="4361873" y="3228945"/>
            <a:ext cx="1828800" cy="400110"/>
          </a:xfrm>
          <a:prstGeom prst="rect"/>
          <a:noFill/>
        </p:spPr>
        <p:txBody>
          <a:bodyPr rtlCol="0" wrap="square">
            <a:spAutoFit/>
          </a:bodyPr>
          <a:p>
            <a:pPr algn="l"/>
            <a:r>
              <a:rPr b="1" dirty="0" sz="2000" lang="en-US">
                <a:solidFill>
                  <a:srgbClr val="C00000"/>
                </a:solidFill>
              </a:rPr>
              <a:t>(No Family Hx)</a:t>
            </a:r>
            <a:endParaRPr b="1" dirty="0" sz="2000" lang="en-IQ">
              <a:solidFill>
                <a:srgbClr val="C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3" name=""/>
        <p:cNvGrpSpPr/>
        <p:nvPr/>
      </p:nvGrpSpPr>
      <p:grpSpPr>
        <a:xfrm>
          <a:off x="0" y="0"/>
          <a:ext cx="0" cy="0"/>
          <a:chOff x="0" y="0"/>
          <a:chExt cx="0" cy="0"/>
        </a:xfrm>
      </p:grpSpPr>
      <p:pic>
        <p:nvPicPr>
          <p:cNvPr id="2097164" name="Picture 4"/>
          <p:cNvPicPr>
            <a:picLocks noChangeAspect="1" noGrp="1"/>
          </p:cNvPicPr>
          <p:nvPr>
            <p:ph idx="1"/>
          </p:nvPr>
        </p:nvPicPr>
        <p:blipFill rotWithShape="1">
          <a:blip xmlns:r="http://schemas.openxmlformats.org/officeDocument/2006/relationships" r:embed="rId1"/>
          <a:srcRect b="4544"/>
          <a:stretch>
            <a:fillRect/>
          </a:stretch>
        </p:blipFill>
        <p:spPr>
          <a:xfrm>
            <a:off x="1206499" y="-11957"/>
            <a:ext cx="6731001" cy="6869957"/>
          </a:xfrm>
          <a:prstGeom prst="rect"/>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4" name=""/>
        <p:cNvGrpSpPr/>
        <p:nvPr/>
      </p:nvGrpSpPr>
      <p:grpSpPr>
        <a:xfrm>
          <a:off x="0" y="0"/>
          <a:ext cx="0" cy="0"/>
          <a:chOff x="0" y="0"/>
          <a:chExt cx="0" cy="0"/>
        </a:xfrm>
      </p:grpSpPr>
      <p:sp>
        <p:nvSpPr>
          <p:cNvPr id="1048613" name="Title 1"/>
          <p:cNvSpPr>
            <a:spLocks noGrp="1"/>
          </p:cNvSpPr>
          <p:nvPr>
            <p:ph type="title"/>
          </p:nvPr>
        </p:nvSpPr>
        <p:spPr>
          <a:xfrm>
            <a:off x="92128" y="91808"/>
            <a:ext cx="8971054" cy="589374"/>
          </a:xfrm>
        </p:spPr>
        <p:txBody>
          <a:bodyPr>
            <a:normAutofit fontScale="90000"/>
          </a:bodyPr>
          <a:p>
            <a:pPr indent="-571500" marL="571500">
              <a:buFont typeface="Wingdings" pitchFamily="2" charset="2"/>
              <a:buChar char="q"/>
            </a:pPr>
            <a:r>
              <a:rPr dirty="0" lang="en-US" u="sng">
                <a:solidFill>
                  <a:srgbClr val="C00000"/>
                </a:solidFill>
                <a:latin typeface="Algerian" pitchFamily="82" charset="77"/>
              </a:rPr>
              <a:t>TUBEROUS SCLEROSIS COMPLEX </a:t>
            </a:r>
          </a:p>
        </p:txBody>
      </p:sp>
      <p:sp>
        <p:nvSpPr>
          <p:cNvPr id="1048614" name="Content Placeholder 2"/>
          <p:cNvSpPr>
            <a:spLocks noGrp="1"/>
          </p:cNvSpPr>
          <p:nvPr>
            <p:ph idx="1"/>
          </p:nvPr>
        </p:nvSpPr>
        <p:spPr>
          <a:xfrm>
            <a:off x="92128" y="681182"/>
            <a:ext cx="8959744" cy="6085010"/>
          </a:xfrm>
        </p:spPr>
        <p:txBody>
          <a:bodyPr>
            <a:noAutofit/>
          </a:bodyPr>
          <a:p>
            <a:r>
              <a:rPr b="1" dirty="0" sz="2000" lang="en-US">
                <a:solidFill>
                  <a:srgbClr val="0070C0"/>
                </a:solidFill>
              </a:rPr>
              <a:t>Autosomal  dominant</a:t>
            </a:r>
            <a:r>
              <a:rPr dirty="0" sz="2000" lang="en-US"/>
              <a:t> with </a:t>
            </a:r>
            <a:r>
              <a:rPr dirty="0" sz="2000" lang="en-US" err="1"/>
              <a:t>multisystem</a:t>
            </a:r>
            <a:r>
              <a:rPr dirty="0" sz="2000" lang="en-US"/>
              <a:t> manifestations, affecting the </a:t>
            </a:r>
            <a:r>
              <a:rPr b="1" dirty="0" sz="2000" lang="en-US"/>
              <a:t>CNS, heart, kidneys, liver, skin, and lungs</a:t>
            </a:r>
            <a:r>
              <a:rPr dirty="0" sz="2000" lang="en-US"/>
              <a:t>. </a:t>
            </a:r>
          </a:p>
          <a:p>
            <a:r>
              <a:rPr dirty="0" sz="2000" lang="en-US"/>
              <a:t>Patients  with  TSC  have  mutations  in  either  </a:t>
            </a:r>
          </a:p>
          <a:p>
            <a:pPr lvl="1">
              <a:buFont typeface="Wingdings" pitchFamily="2" charset="2"/>
              <a:buChar char="Ø"/>
            </a:pPr>
            <a:r>
              <a:rPr dirty="0" sz="2000" lang="en-US"/>
              <a:t>chromosome  9q   (TSC1) which  encode  the  proteins  </a:t>
            </a:r>
            <a:r>
              <a:rPr b="1" dirty="0" sz="2000" lang="en-US" err="1">
                <a:solidFill>
                  <a:srgbClr val="C00000"/>
                </a:solidFill>
              </a:rPr>
              <a:t>hamartin</a:t>
            </a:r>
            <a:r>
              <a:rPr dirty="0" sz="2000" lang="en-US"/>
              <a:t> or  </a:t>
            </a:r>
          </a:p>
          <a:p>
            <a:pPr lvl="1">
              <a:buFont typeface="Wingdings" pitchFamily="2" charset="2"/>
              <a:buChar char="Ø"/>
            </a:pPr>
            <a:r>
              <a:rPr dirty="0" sz="2000" lang="en-US"/>
              <a:t>chromosome  16p (TSC2) which  encode  the  proteins  </a:t>
            </a:r>
            <a:r>
              <a:rPr b="1" dirty="0" sz="2000" lang="en-US" err="1">
                <a:solidFill>
                  <a:srgbClr val="C00000"/>
                </a:solidFill>
              </a:rPr>
              <a:t>tuberin</a:t>
            </a:r>
            <a:r>
              <a:rPr dirty="0" sz="2000" lang="en-US"/>
              <a:t>.</a:t>
            </a:r>
          </a:p>
          <a:p>
            <a:r>
              <a:rPr b="1" dirty="0" sz="2000" lang="en-US"/>
              <a:t>Triad</a:t>
            </a:r>
            <a:r>
              <a:rPr dirty="0" sz="2000" lang="en-US"/>
              <a:t> of </a:t>
            </a:r>
            <a:r>
              <a:rPr dirty="0" sz="2000" lang="en-US" u="sng"/>
              <a:t>seizures, developmental delay, and facial angiofibromas (formerly known as </a:t>
            </a:r>
            <a:r>
              <a:rPr dirty="0" sz="2000" i="1" lang="en-US" u="sng"/>
              <a:t>adenoma sebaceum</a:t>
            </a:r>
            <a:r>
              <a:rPr dirty="0" sz="2000" lang="en-US" u="sng"/>
              <a:t>)</a:t>
            </a:r>
            <a:r>
              <a:rPr dirty="0" sz="2000" lang="en-US"/>
              <a:t>, but the complete triad manifests in fewer than half of affected individuals.</a:t>
            </a:r>
          </a:p>
          <a:p>
            <a:r>
              <a:rPr b="1" dirty="0" sz="2000" lang="en-US" u="sng">
                <a:solidFill>
                  <a:srgbClr val="002060"/>
                </a:solidFill>
              </a:rPr>
              <a:t>Classic  non-CNS  symptoms  include  </a:t>
            </a:r>
          </a:p>
          <a:p>
            <a:pPr lvl="1">
              <a:buFont typeface="Wingdings" pitchFamily="2" charset="2"/>
              <a:buChar char="ü"/>
            </a:pPr>
            <a:r>
              <a:rPr dirty="0" sz="2000" lang="en-US"/>
              <a:t>renal  </a:t>
            </a:r>
            <a:r>
              <a:rPr dirty="0" sz="2000" lang="en-US" err="1"/>
              <a:t>angiomyolipomas</a:t>
            </a:r>
            <a:r>
              <a:rPr dirty="0" sz="2000" lang="en-US"/>
              <a:t>,  </a:t>
            </a:r>
          </a:p>
          <a:p>
            <a:pPr lvl="1">
              <a:buFont typeface="Wingdings" pitchFamily="2" charset="2"/>
              <a:buChar char="ü"/>
            </a:pPr>
            <a:r>
              <a:rPr dirty="0" sz="2000" lang="en-US"/>
              <a:t>cardiac  </a:t>
            </a:r>
            <a:r>
              <a:rPr dirty="0" sz="2000" lang="en-US" err="1"/>
              <a:t>rhabdomyomas</a:t>
            </a:r>
            <a:r>
              <a:rPr dirty="0" sz="2000" lang="en-US"/>
              <a:t>,  </a:t>
            </a:r>
          </a:p>
          <a:p>
            <a:pPr lvl="1">
              <a:buFont typeface="Wingdings" pitchFamily="2" charset="2"/>
              <a:buChar char="ü"/>
            </a:pPr>
            <a:r>
              <a:rPr dirty="0" sz="2000" lang="en-US"/>
              <a:t>pulmonary  </a:t>
            </a:r>
            <a:r>
              <a:rPr dirty="0" sz="2000" lang="en-US" err="1"/>
              <a:t>lymphangiomyomatosis</a:t>
            </a:r>
            <a:r>
              <a:rPr dirty="0" sz="2000" lang="en-US"/>
              <a:t>,  </a:t>
            </a:r>
          </a:p>
          <a:p>
            <a:pPr lvl="1">
              <a:buFont typeface="Wingdings" pitchFamily="2" charset="2"/>
              <a:buChar char="ü"/>
            </a:pPr>
            <a:r>
              <a:rPr dirty="0" sz="2000" lang="en-US"/>
              <a:t>renal  cell  carcinoma,  renal  cysts,  </a:t>
            </a:r>
          </a:p>
          <a:p>
            <a:pPr lvl="1">
              <a:buFont typeface="Wingdings" pitchFamily="2" charset="2"/>
              <a:buChar char="ü"/>
            </a:pPr>
            <a:r>
              <a:rPr dirty="0" sz="2000" lang="en-US"/>
              <a:t>skin  lesions include  </a:t>
            </a:r>
          </a:p>
          <a:p>
            <a:pPr lvl="2">
              <a:buFont typeface="Wingdings" pitchFamily="2" charset="2"/>
              <a:buChar char="§"/>
            </a:pPr>
            <a:r>
              <a:rPr b="1" dirty="0" lang="en-US">
                <a:solidFill>
                  <a:srgbClr val="C00000"/>
                </a:solidFill>
              </a:rPr>
              <a:t>Ash  leaf  spots  (</a:t>
            </a:r>
            <a:r>
              <a:rPr b="1" dirty="0" lang="en-US" err="1">
                <a:solidFill>
                  <a:srgbClr val="C00000"/>
                </a:solidFill>
              </a:rPr>
              <a:t>hypopigmented</a:t>
            </a:r>
            <a:r>
              <a:rPr b="1" dirty="0" lang="en-US">
                <a:solidFill>
                  <a:srgbClr val="C00000"/>
                </a:solidFill>
              </a:rPr>
              <a:t> </a:t>
            </a:r>
            <a:r>
              <a:rPr b="1" dirty="0" lang="en-US" err="1">
                <a:solidFill>
                  <a:srgbClr val="C00000"/>
                </a:solidFill>
              </a:rPr>
              <a:t>macules</a:t>
            </a:r>
            <a:r>
              <a:rPr b="1" dirty="0" lang="en-US">
                <a:solidFill>
                  <a:srgbClr val="C00000"/>
                </a:solidFill>
              </a:rPr>
              <a:t>)</a:t>
            </a:r>
          </a:p>
          <a:p>
            <a:pPr lvl="2">
              <a:buFont typeface="Wingdings" pitchFamily="2" charset="2"/>
              <a:buChar char="§"/>
            </a:pPr>
            <a:r>
              <a:rPr b="1" dirty="0" lang="en-US">
                <a:solidFill>
                  <a:srgbClr val="C00000"/>
                </a:solidFill>
              </a:rPr>
              <a:t>Shagreen  patches</a:t>
            </a:r>
          </a:p>
          <a:p>
            <a:pPr lvl="2">
              <a:buFont typeface="Wingdings" pitchFamily="2" charset="2"/>
              <a:buChar char="§"/>
            </a:pPr>
            <a:r>
              <a:rPr b="1" dirty="0" lang="en-US" err="1">
                <a:solidFill>
                  <a:srgbClr val="C00000"/>
                </a:solidFill>
              </a:rPr>
              <a:t>Subungual</a:t>
            </a:r>
            <a:r>
              <a:rPr b="1" dirty="0" lang="en-US">
                <a:solidFill>
                  <a:srgbClr val="C00000"/>
                </a:solidFill>
              </a:rPr>
              <a:t> fibromas </a:t>
            </a:r>
          </a:p>
          <a:p>
            <a:pPr lvl="2">
              <a:buFont typeface="Wingdings" pitchFamily="2" charset="2"/>
              <a:buChar char="§"/>
            </a:pPr>
            <a:r>
              <a:rPr b="1" dirty="0" lang="en-US">
                <a:solidFill>
                  <a:srgbClr val="C00000"/>
                </a:solidFill>
              </a:rPr>
              <a:t>Facial </a:t>
            </a:r>
            <a:r>
              <a:rPr b="1" dirty="0" lang="en-US" err="1">
                <a:solidFill>
                  <a:srgbClr val="C00000"/>
                </a:solidFill>
              </a:rPr>
              <a:t>angiofibromas</a:t>
            </a:r>
            <a:r>
              <a:rPr b="1" dirty="0" lang="en-US">
                <a:solidFill>
                  <a:srgbClr val="C00000"/>
                </a:solidFill>
              </a:rPr>
              <a:t> (</a:t>
            </a:r>
            <a:r>
              <a:rPr b="1" dirty="0" sz="2000" lang="en-US">
                <a:solidFill>
                  <a:srgbClr val="C00000"/>
                </a:solidFill>
              </a:rPr>
              <a:t>adenoma </a:t>
            </a:r>
            <a:r>
              <a:rPr b="1" dirty="0" sz="2000" lang="en-US" err="1">
                <a:solidFill>
                  <a:srgbClr val="C00000"/>
                </a:solidFill>
              </a:rPr>
              <a:t>sebaceum</a:t>
            </a:r>
            <a:r>
              <a:rPr b="1" dirty="0" sz="2000" lang="en-US">
                <a:solidFill>
                  <a:srgbClr val="C00000"/>
                </a:solidFill>
              </a:rPr>
              <a:t>)</a:t>
            </a:r>
            <a:endParaRPr b="1" dirty="0" lang="en-US">
              <a:solidFill>
                <a:srgbClr val="C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5" name=""/>
        <p:cNvGrpSpPr/>
        <p:nvPr/>
      </p:nvGrpSpPr>
      <p:grpSpPr>
        <a:xfrm>
          <a:off x="0" y="0"/>
          <a:ext cx="0" cy="0"/>
          <a:chOff x="0" y="0"/>
          <a:chExt cx="0" cy="0"/>
        </a:xfrm>
      </p:grpSpPr>
      <p:sp>
        <p:nvSpPr>
          <p:cNvPr id="1048615" name="Content Placeholder 2"/>
          <p:cNvSpPr>
            <a:spLocks noGrp="1"/>
          </p:cNvSpPr>
          <p:nvPr>
            <p:ph idx="1"/>
          </p:nvPr>
        </p:nvSpPr>
        <p:spPr>
          <a:xfrm>
            <a:off x="97559" y="93806"/>
            <a:ext cx="8930986" cy="6683375"/>
          </a:xfrm>
        </p:spPr>
        <p:txBody>
          <a:bodyPr>
            <a:normAutofit/>
          </a:bodyPr>
          <a:p>
            <a:pPr>
              <a:buFont typeface="Wingdings" pitchFamily="2" charset="2"/>
              <a:buChar char="v"/>
            </a:pPr>
            <a:r>
              <a:rPr b="1" dirty="0" sz="2000" lang="en-US" u="sng"/>
              <a:t>CNS manifestations include </a:t>
            </a:r>
          </a:p>
          <a:p>
            <a:pPr indent="-457200" marL="457200">
              <a:buFont typeface="+mj-lt"/>
              <a:buAutoNum type="alphaUcPeriod"/>
            </a:pPr>
            <a:r>
              <a:rPr b="1" dirty="0" sz="2000" lang="en-US">
                <a:solidFill>
                  <a:srgbClr val="C00000"/>
                </a:solidFill>
              </a:rPr>
              <a:t>Cortical tubers</a:t>
            </a:r>
          </a:p>
          <a:p>
            <a:pPr lvl="1"/>
            <a:r>
              <a:rPr dirty="0" sz="2000" lang="en-US"/>
              <a:t>Cortical  tubers  are  </a:t>
            </a:r>
            <a:r>
              <a:rPr dirty="0" sz="2000" lang="en-US" err="1"/>
              <a:t>hamartomas</a:t>
            </a:r>
            <a:r>
              <a:rPr dirty="0" sz="2000" lang="en-US"/>
              <a:t>  composed  of  </a:t>
            </a:r>
            <a:r>
              <a:rPr b="1" dirty="0" sz="2000" lang="en-US">
                <a:solidFill>
                  <a:srgbClr val="0070C0"/>
                </a:solidFill>
              </a:rPr>
              <a:t>abnormal  neurons and  glia </a:t>
            </a:r>
            <a:r>
              <a:rPr dirty="0" sz="2000" lang="en-US"/>
              <a:t> that  develop  as  a  result  of  disorganized  cell  proliferation.</a:t>
            </a:r>
          </a:p>
          <a:p>
            <a:pPr lvl="1"/>
            <a:r>
              <a:rPr dirty="0" sz="2000" lang="en-US"/>
              <a:t>Located in the cortex and tend to be stable in size. </a:t>
            </a:r>
          </a:p>
          <a:p>
            <a:pPr lvl="1"/>
            <a:r>
              <a:rPr dirty="0" sz="2000" lang="en-US"/>
              <a:t>Act  as seizure  foci.</a:t>
            </a:r>
          </a:p>
          <a:p>
            <a:pPr lvl="1"/>
            <a:r>
              <a:rPr dirty="0" sz="2000" lang="en-US"/>
              <a:t>Many  patients  with  TSC  who  have  seizures  have multiple  tubers,  and  other  intracranial  abnormalities,  such  as cortical  dysplasia.</a:t>
            </a:r>
          </a:p>
          <a:p>
            <a:pPr lvl="1"/>
            <a:endParaRPr dirty="0" sz="2000" lang="en-US"/>
          </a:p>
          <a:p>
            <a:pPr indent="-457200" marL="457200">
              <a:buFont typeface="+mj-lt"/>
              <a:buAutoNum type="alphaUcPeriod"/>
            </a:pPr>
            <a:r>
              <a:rPr b="1" dirty="0" sz="2000" lang="en-US" err="1">
                <a:solidFill>
                  <a:srgbClr val="C00000"/>
                </a:solidFill>
              </a:rPr>
              <a:t>Subependymal</a:t>
            </a:r>
            <a:r>
              <a:rPr b="1" dirty="0" sz="2000" lang="en-US">
                <a:solidFill>
                  <a:srgbClr val="C00000"/>
                </a:solidFill>
              </a:rPr>
              <a:t> nodules</a:t>
            </a:r>
          </a:p>
          <a:p>
            <a:pPr lvl="1"/>
            <a:r>
              <a:rPr dirty="0" sz="2000" lang="en-US" err="1"/>
              <a:t>Subependymal</a:t>
            </a:r>
            <a:r>
              <a:rPr dirty="0" sz="2000" lang="en-US"/>
              <a:t>  nodules  are  small,  usually  asymptomatic  calcifications  </a:t>
            </a:r>
            <a:r>
              <a:rPr dirty="0" sz="2000" lang="en-US" u="sng">
                <a:solidFill>
                  <a:srgbClr val="002060"/>
                </a:solidFill>
              </a:rPr>
              <a:t>projecting  from  the  ependymal  surface  of  the  lateral ventricles</a:t>
            </a:r>
            <a:r>
              <a:rPr dirty="0" sz="2000" lang="en-US"/>
              <a:t>.  </a:t>
            </a:r>
          </a:p>
          <a:p>
            <a:pPr lvl="1"/>
            <a:r>
              <a:rPr dirty="0" sz="2000" lang="en-US"/>
              <a:t>They  are  </a:t>
            </a:r>
            <a:r>
              <a:rPr b="1" dirty="0" sz="2000" lang="en-US" err="1"/>
              <a:t>histopathologically</a:t>
            </a:r>
            <a:r>
              <a:rPr b="1" dirty="0" sz="2000" lang="en-US"/>
              <a:t>  similar  to  SEGAs</a:t>
            </a:r>
            <a:r>
              <a:rPr dirty="0" sz="2000" lang="en-US"/>
              <a:t>  but  </a:t>
            </a:r>
            <a:r>
              <a:rPr b="1" dirty="0" sz="2000" lang="en-US">
                <a:solidFill>
                  <a:srgbClr val="0070C0"/>
                </a:solidFill>
              </a:rPr>
              <a:t>do not  show  enhancement  with  contrast</a:t>
            </a:r>
            <a:r>
              <a:rPr dirty="0" sz="2000" lang="en-US"/>
              <a:t> on  imaging. </a:t>
            </a:r>
          </a:p>
          <a:p>
            <a:pPr lvl="1"/>
            <a:r>
              <a:rPr dirty="0" sz="2000" lang="en-US"/>
              <a:t>There is significant  debate  regarding  the  ability  of  </a:t>
            </a:r>
            <a:r>
              <a:rPr dirty="0" sz="2000" lang="en-US" err="1"/>
              <a:t>subependymal</a:t>
            </a:r>
            <a:r>
              <a:rPr dirty="0" sz="2000" lang="en-US"/>
              <a:t> nodules  to  evolve  into  SEGAs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6" name=""/>
        <p:cNvGrpSpPr/>
        <p:nvPr/>
      </p:nvGrpSpPr>
      <p:grpSpPr>
        <a:xfrm>
          <a:off x="0" y="0"/>
          <a:ext cx="0" cy="0"/>
          <a:chOff x="0" y="0"/>
          <a:chExt cx="0" cy="0"/>
        </a:xfrm>
      </p:grpSpPr>
      <p:sp>
        <p:nvSpPr>
          <p:cNvPr id="1048616" name="Content Placeholder 2"/>
          <p:cNvSpPr>
            <a:spLocks noGrp="1"/>
          </p:cNvSpPr>
          <p:nvPr>
            <p:ph idx="1"/>
          </p:nvPr>
        </p:nvSpPr>
        <p:spPr>
          <a:xfrm>
            <a:off x="109105" y="114049"/>
            <a:ext cx="8930986" cy="6663133"/>
          </a:xfrm>
        </p:spPr>
        <p:txBody>
          <a:bodyPr>
            <a:normAutofit/>
          </a:bodyPr>
          <a:p>
            <a:pPr indent="0" marL="0">
              <a:buNone/>
            </a:pPr>
            <a:r>
              <a:rPr b="1" dirty="0" sz="2000" lang="en-US">
                <a:solidFill>
                  <a:srgbClr val="C00000"/>
                </a:solidFill>
              </a:rPr>
              <a:t>C. </a:t>
            </a:r>
            <a:r>
              <a:rPr b="1" dirty="0" sz="2000" lang="en-US" err="1">
                <a:solidFill>
                  <a:srgbClr val="C00000"/>
                </a:solidFill>
              </a:rPr>
              <a:t>Subependyma</a:t>
            </a:r>
            <a:r>
              <a:rPr b="1" dirty="0" sz="2000" lang="en-US">
                <a:solidFill>
                  <a:srgbClr val="C00000"/>
                </a:solidFill>
              </a:rPr>
              <a:t> giant cell astrocytomas (SEGAs)</a:t>
            </a:r>
          </a:p>
          <a:p>
            <a:r>
              <a:rPr b="1" dirty="0" sz="2000" lang="en-US"/>
              <a:t>Slow growing tumors</a:t>
            </a:r>
            <a:r>
              <a:rPr dirty="0" sz="2000" lang="en-US"/>
              <a:t>, typically </a:t>
            </a:r>
            <a:r>
              <a:rPr dirty="0" sz="2000" lang="en-US" u="sng"/>
              <a:t>found at the caudothalamic groove adjacent to the foramen of Monro</a:t>
            </a:r>
            <a:r>
              <a:rPr dirty="0" sz="2000" lang="en-US"/>
              <a:t>. </a:t>
            </a:r>
          </a:p>
          <a:p>
            <a:r>
              <a:rPr dirty="0" sz="2000" lang="en-US"/>
              <a:t>Manifest  during  the  </a:t>
            </a:r>
            <a:r>
              <a:rPr b="1" dirty="0" sz="2000" lang="en-US"/>
              <a:t>first  two  decades  of  life </a:t>
            </a:r>
            <a:r>
              <a:rPr dirty="0" sz="2000" lang="en-US"/>
              <a:t>and  grow  slowly.  They  rarely  manifest  after  age  25.</a:t>
            </a:r>
          </a:p>
          <a:p>
            <a:pPr>
              <a:buFont typeface="Wingdings" pitchFamily="2" charset="2"/>
              <a:buChar char="Ø"/>
            </a:pPr>
            <a:r>
              <a:rPr b="1" dirty="0" sz="2000" lang="en-US">
                <a:solidFill>
                  <a:srgbClr val="002060"/>
                </a:solidFill>
              </a:rPr>
              <a:t>Management options for patients with SEGAs include </a:t>
            </a:r>
          </a:p>
          <a:p>
            <a:pPr indent="-342900" lvl="1" marL="800100">
              <a:buFont typeface="+mj-lt"/>
              <a:buAutoNum type="arabicPeriod"/>
            </a:pPr>
            <a:r>
              <a:rPr dirty="0" sz="2000" lang="en-US"/>
              <a:t>Watchful waiting</a:t>
            </a:r>
          </a:p>
          <a:p>
            <a:pPr indent="-342900" lvl="1" marL="800100">
              <a:buFont typeface="+mj-lt"/>
              <a:buAutoNum type="arabicPeriod"/>
            </a:pPr>
            <a:r>
              <a:rPr dirty="0" sz="2000" lang="en-US"/>
              <a:t>Surgical resection</a:t>
            </a:r>
          </a:p>
          <a:p>
            <a:pPr indent="-342900" lvl="1" marL="800100">
              <a:buFont typeface="+mj-lt"/>
              <a:buAutoNum type="arabicPeriod"/>
            </a:pPr>
            <a:r>
              <a:rPr dirty="0" sz="2000" lang="en-US"/>
              <a:t>Pharmacotherapy with mTOR inhibitors.</a:t>
            </a:r>
          </a:p>
          <a:p>
            <a:r>
              <a:rPr dirty="0" sz="2000" lang="en-US"/>
              <a:t>Patients who present acutely with </a:t>
            </a:r>
            <a:r>
              <a:rPr dirty="0" sz="2000" lang="en-US" err="1"/>
              <a:t>intratumoral</a:t>
            </a:r>
            <a:r>
              <a:rPr dirty="0" sz="2000" lang="en-US"/>
              <a:t> hemorrhage or symptomatic hydrocephalus, require immediate surgical intervention.</a:t>
            </a:r>
          </a:p>
          <a:p>
            <a:r>
              <a:rPr dirty="0" sz="2000" lang="en-US" u="sng"/>
              <a:t>Surgical  intervention should  be  considered  early  in  the  patient’s  course,  while  lesions are  still  small,  because  surgical  outcomes  can  be  excellent.</a:t>
            </a:r>
          </a:p>
          <a:p>
            <a:r>
              <a:rPr dirty="0" sz="2000" lang="en-US"/>
              <a:t>Large ventricles and a history of </a:t>
            </a:r>
            <a:r>
              <a:rPr dirty="0" sz="2000" lang="en-US" err="1"/>
              <a:t>transfrontal</a:t>
            </a:r>
            <a:r>
              <a:rPr dirty="0" sz="2000" lang="en-US"/>
              <a:t> tuber resection are indications for a transcortical approach. </a:t>
            </a:r>
          </a:p>
          <a:p>
            <a:r>
              <a:rPr dirty="0" sz="2000" lang="en-US"/>
              <a:t>Patients with large ventricles and small (&lt;2 cm) SEGAs may be treated with an endoscopic approach, challenges to endoscopic resection include the presence of prior hemorrhage, calcifications, or </a:t>
            </a:r>
            <a:r>
              <a:rPr dirty="0" sz="2000" lang="en-US" err="1"/>
              <a:t>hypervascular</a:t>
            </a:r>
            <a:r>
              <a:rPr dirty="0" sz="2000" lang="en-US"/>
              <a:t> regions.</a:t>
            </a:r>
          </a:p>
          <a:p>
            <a:endParaRPr dirty="0" sz="2000"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7" name=""/>
        <p:cNvGrpSpPr/>
        <p:nvPr/>
      </p:nvGrpSpPr>
      <p:grpSpPr>
        <a:xfrm>
          <a:off x="0" y="0"/>
          <a:ext cx="0" cy="0"/>
          <a:chOff x="0" y="0"/>
          <a:chExt cx="0" cy="0"/>
        </a:xfrm>
      </p:grpSpPr>
      <p:pic>
        <p:nvPicPr>
          <p:cNvPr id="2097165" name="Picture 4"/>
          <p:cNvPicPr>
            <a:picLocks noChangeAspect="1" noGrp="1"/>
          </p:cNvPicPr>
          <p:nvPr>
            <p:ph idx="1"/>
          </p:nvPr>
        </p:nvPicPr>
        <p:blipFill>
          <a:blip xmlns:r="http://schemas.openxmlformats.org/officeDocument/2006/relationships" r:embed="rId1"/>
          <a:stretch>
            <a:fillRect/>
          </a:stretch>
        </p:blipFill>
        <p:spPr>
          <a:xfrm>
            <a:off x="1672504" y="1014361"/>
            <a:ext cx="5764356" cy="575127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17" name="TextBox 4"/>
          <p:cNvSpPr txBox="1"/>
          <p:nvPr/>
        </p:nvSpPr>
        <p:spPr>
          <a:xfrm>
            <a:off x="92364" y="-1"/>
            <a:ext cx="8924636" cy="891540"/>
          </a:xfrm>
          <a:prstGeom prst="rect"/>
          <a:noFill/>
        </p:spPr>
        <p:txBody>
          <a:bodyPr wrap="square">
            <a:spAutoFit/>
          </a:bodyPr>
          <a:p>
            <a:r>
              <a:rPr b="1" dirty="0" lang="en-US"/>
              <a:t>Definitive diagnosis</a:t>
            </a:r>
            <a:r>
              <a:rPr dirty="0" lang="en-US"/>
              <a:t>: two major features or one major plus two minor features. </a:t>
            </a:r>
          </a:p>
          <a:p>
            <a:r>
              <a:rPr b="1" dirty="0" lang="en-US"/>
              <a:t>Probable diagnosis</a:t>
            </a:r>
            <a:r>
              <a:rPr dirty="0" lang="en-US"/>
              <a:t>: one major plus one minor feature. </a:t>
            </a:r>
          </a:p>
          <a:p>
            <a:r>
              <a:rPr b="1" dirty="0" lang="en-US"/>
              <a:t>Possible diagnosis</a:t>
            </a:r>
            <a:r>
              <a:rPr dirty="0" lang="en-US"/>
              <a:t>: one major or two or more minor features.</a:t>
            </a:r>
            <a:endParaRPr dirty="0" lang="en-IQ"/>
          </a:p>
        </p:txBody>
      </p:sp>
      <p:grpSp>
        <p:nvGrpSpPr>
          <p:cNvPr id="58" name="Group 10"/>
          <p:cNvGrpSpPr/>
          <p:nvPr/>
        </p:nvGrpSpPr>
        <p:grpSpPr>
          <a:xfrm>
            <a:off x="305622" y="1872647"/>
            <a:ext cx="1310760" cy="877680"/>
            <a:chOff x="305622" y="1872647"/>
            <a:chExt cx="1310760" cy="877680"/>
          </a:xfrm>
        </p:grpSpPr>
        <mc:AlternateContent xmlns:mc="http://schemas.openxmlformats.org/markup-compatibility/2006">
          <mc:Choice xmlns:p14="http://schemas.microsoft.com/office/powerpoint/2010/main" Requires="p14">
            <p:contentPart p14:bwMode="auto" r:id="rId2">
              <p14:nvContentPartPr>
                <p14:cNvPr id="2097166" name="Ink 1"/>
                <p14:cNvContentPartPr/>
                <p14:nvPr/>
              </p14:nvContentPartPr>
              <p14:xfrm>
                <a:off x="1408302" y="1872647"/>
                <a:ext cx="208080" cy="877680"/>
              </p14:xfrm>
            </p:contentPart>
          </mc:Choice>
          <mc:Fallback>
            <p:pic>
              <p:nvPicPr>
                <p:cNvPr id="2097166" name="Ink 1"/>
                <p:cNvPicPr>
                  <a:picLocks/>
                </p:cNvPicPr>
                <p:nvPr/>
              </p:nvPicPr>
              <p:blipFill>
                <a:blip xmlns:r="http://schemas.openxmlformats.org/officeDocument/2006/relationships" r:embed="rId3"/>
                <a:stretch>
                  <a:fillRect/>
                </a:stretch>
              </p:blipFill>
              <p:spPr>
                <a:xfrm>
                  <a:off x="1408302" y="1872647"/>
                  <a:ext cx="208080" cy="87768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167" name="Ink 2"/>
                <p14:cNvContentPartPr/>
                <p14:nvPr/>
              </p14:nvContentPartPr>
              <p14:xfrm>
                <a:off x="305622" y="2259287"/>
                <a:ext cx="201600" cy="283320"/>
              </p14:xfrm>
            </p:contentPart>
          </mc:Choice>
          <mc:Fallback>
            <p:pic>
              <p:nvPicPr>
                <p:cNvPr id="2097167" name="Ink 2"/>
                <p:cNvPicPr>
                  <a:picLocks/>
                </p:cNvPicPr>
                <p:nvPr/>
              </p:nvPicPr>
              <p:blipFill>
                <a:blip xmlns:r="http://schemas.openxmlformats.org/officeDocument/2006/relationships" r:embed="rId5"/>
                <a:stretch>
                  <a:fillRect/>
                </a:stretch>
              </p:blipFill>
              <p:spPr>
                <a:xfrm>
                  <a:off x="305622" y="2259287"/>
                  <a:ext cx="201600" cy="28332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68" name="Ink 5"/>
                <p14:cNvContentPartPr/>
                <p14:nvPr/>
              </p14:nvContentPartPr>
              <p14:xfrm>
                <a:off x="582822" y="2068847"/>
                <a:ext cx="110160" cy="392760"/>
              </p14:xfrm>
            </p:contentPart>
          </mc:Choice>
          <mc:Fallback>
            <p:pic>
              <p:nvPicPr>
                <p:cNvPr id="2097168" name="Ink 5"/>
                <p:cNvPicPr>
                  <a:picLocks/>
                </p:cNvPicPr>
                <p:nvPr/>
              </p:nvPicPr>
              <p:blipFill>
                <a:blip xmlns:r="http://schemas.openxmlformats.org/officeDocument/2006/relationships" r:embed="rId7"/>
                <a:stretch>
                  <a:fillRect/>
                </a:stretch>
              </p:blipFill>
              <p:spPr>
                <a:xfrm>
                  <a:off x="582822" y="2068847"/>
                  <a:ext cx="110160" cy="3927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69" name="Ink 6"/>
                <p14:cNvContentPartPr/>
                <p14:nvPr/>
              </p14:nvContentPartPr>
              <p14:xfrm>
                <a:off x="658062" y="2010887"/>
                <a:ext cx="248760" cy="404280"/>
              </p14:xfrm>
            </p:contentPart>
          </mc:Choice>
          <mc:Fallback>
            <p:pic>
              <p:nvPicPr>
                <p:cNvPr id="2097169" name="Ink 6"/>
                <p:cNvPicPr>
                  <a:picLocks/>
                </p:cNvPicPr>
                <p:nvPr/>
              </p:nvPicPr>
              <p:blipFill>
                <a:blip xmlns:r="http://schemas.openxmlformats.org/officeDocument/2006/relationships" r:embed="rId9"/>
                <a:stretch>
                  <a:fillRect/>
                </a:stretch>
              </p:blipFill>
              <p:spPr>
                <a:xfrm>
                  <a:off x="658062" y="2010887"/>
                  <a:ext cx="248760" cy="404280"/>
                </a:xfrm>
                <a:prstGeom prst="rect"/>
              </p:spPr>
            </p:pic>
          </mc:Fallback>
        </mc:AlternateContent>
        <mc:AlternateContent xmlns:mc="http://schemas.openxmlformats.org/markup-compatibility/2006">
          <mc:Choice xmlns:p14="http://schemas.microsoft.com/office/powerpoint/2010/main" Requires="p14">
            <p:contentPart p14:bwMode="auto" r:id="rId10">
              <p14:nvContentPartPr>
                <p14:cNvPr id="2097170" name="Ink 7"/>
                <p14:cNvContentPartPr/>
                <p14:nvPr/>
              </p14:nvContentPartPr>
              <p14:xfrm>
                <a:off x="998622" y="2126447"/>
                <a:ext cx="52200" cy="248760"/>
              </p14:xfrm>
            </p:contentPart>
          </mc:Choice>
          <mc:Fallback>
            <p:pic>
              <p:nvPicPr>
                <p:cNvPr id="2097170" name="Ink 7"/>
                <p:cNvPicPr>
                  <a:picLocks/>
                </p:cNvPicPr>
                <p:nvPr/>
              </p:nvPicPr>
              <p:blipFill>
                <a:blip xmlns:r="http://schemas.openxmlformats.org/officeDocument/2006/relationships" r:embed="rId11"/>
                <a:stretch>
                  <a:fillRect/>
                </a:stretch>
              </p:blipFill>
              <p:spPr>
                <a:xfrm>
                  <a:off x="998622" y="2126447"/>
                  <a:ext cx="52200" cy="248760"/>
                </a:xfrm>
                <a:prstGeom prst="rect"/>
              </p:spPr>
            </p:pic>
          </mc:Fallback>
        </mc:AlternateContent>
        <mc:AlternateContent xmlns:mc="http://schemas.openxmlformats.org/markup-compatibility/2006">
          <mc:Choice xmlns:p14="http://schemas.microsoft.com/office/powerpoint/2010/main" Requires="p14">
            <p:contentPart p14:bwMode="auto" r:id="rId12">
              <p14:nvContentPartPr>
                <p14:cNvPr id="2097171" name="Ink 8"/>
                <p14:cNvContentPartPr/>
                <p14:nvPr/>
              </p14:nvContentPartPr>
              <p14:xfrm>
                <a:off x="987102" y="2028527"/>
                <a:ext cx="360" cy="360"/>
              </p14:xfrm>
            </p:contentPart>
          </mc:Choice>
          <mc:Fallback>
            <p:pic>
              <p:nvPicPr>
                <p:cNvPr id="2097171" name="Ink 8"/>
                <p:cNvPicPr>
                  <a:picLocks/>
                </p:cNvPicPr>
                <p:nvPr/>
              </p:nvPicPr>
              <p:blipFill>
                <a:blip xmlns:r="http://schemas.openxmlformats.org/officeDocument/2006/relationships" r:embed="rId13"/>
                <a:stretch>
                  <a:fillRect/>
                </a:stretch>
              </p:blipFill>
              <p:spPr>
                <a:xfrm>
                  <a:off x="987102" y="2028527"/>
                  <a:ext cx="360" cy="360"/>
                </a:xfrm>
                <a:prstGeom prst="rect"/>
              </p:spPr>
            </p:pic>
          </mc:Fallback>
        </mc:AlternateContent>
        <mc:AlternateContent xmlns:mc="http://schemas.openxmlformats.org/markup-compatibility/2006">
          <mc:Choice xmlns:p14="http://schemas.microsoft.com/office/powerpoint/2010/main" Requires="p14">
            <p:contentPart p14:bwMode="auto" r:id="rId14">
              <p14:nvContentPartPr>
                <p14:cNvPr id="2097172" name="Ink 9"/>
                <p14:cNvContentPartPr/>
                <p14:nvPr/>
              </p14:nvContentPartPr>
              <p14:xfrm>
                <a:off x="1102302" y="2040047"/>
                <a:ext cx="196560" cy="277560"/>
              </p14:xfrm>
            </p:contentPart>
          </mc:Choice>
          <mc:Fallback>
            <p:pic>
              <p:nvPicPr>
                <p:cNvPr id="2097172" name="Ink 9"/>
                <p:cNvPicPr>
                  <a:picLocks/>
                </p:cNvPicPr>
                <p:nvPr/>
              </p:nvPicPr>
              <p:blipFill>
                <a:blip xmlns:r="http://schemas.openxmlformats.org/officeDocument/2006/relationships" r:embed="rId15"/>
                <a:stretch>
                  <a:fillRect/>
                </a:stretch>
              </p:blipFill>
              <p:spPr>
                <a:xfrm>
                  <a:off x="1102302" y="2040047"/>
                  <a:ext cx="196560" cy="277560"/>
                </a:xfrm>
                <a:prstGeom prst="rect"/>
              </p:spPr>
            </p:pic>
          </mc:Fallback>
        </mc:AlternateContent>
      </p:grpSp>
      <p:grpSp>
        <p:nvGrpSpPr>
          <p:cNvPr id="59" name="Group 28"/>
          <p:cNvGrpSpPr/>
          <p:nvPr/>
        </p:nvGrpSpPr>
        <p:grpSpPr>
          <a:xfrm>
            <a:off x="173502" y="2767247"/>
            <a:ext cx="1431360" cy="1622520"/>
            <a:chOff x="173502" y="2767247"/>
            <a:chExt cx="1431360" cy="1622520"/>
          </a:xfrm>
        </p:grpSpPr>
        <mc:AlternateContent xmlns:mc="http://schemas.openxmlformats.org/markup-compatibility/2006">
          <mc:Choice xmlns:p14="http://schemas.microsoft.com/office/powerpoint/2010/main" Requires="p14">
            <p:contentPart p14:bwMode="auto" r:id="rId16">
              <p14:nvContentPartPr>
                <p14:cNvPr id="2097173" name="Ink 11"/>
                <p14:cNvContentPartPr/>
                <p14:nvPr/>
              </p14:nvContentPartPr>
              <p14:xfrm>
                <a:off x="1425582" y="2796047"/>
                <a:ext cx="162000" cy="574560"/>
              </p14:xfrm>
            </p:contentPart>
          </mc:Choice>
          <mc:Fallback>
            <p:pic>
              <p:nvPicPr>
                <p:cNvPr id="2097173" name="Ink 11"/>
                <p:cNvPicPr>
                  <a:picLocks/>
                </p:cNvPicPr>
                <p:nvPr/>
              </p:nvPicPr>
              <p:blipFill>
                <a:blip xmlns:r="http://schemas.openxmlformats.org/officeDocument/2006/relationships" r:embed="rId17"/>
                <a:stretch>
                  <a:fillRect/>
                </a:stretch>
              </p:blipFill>
              <p:spPr>
                <a:xfrm>
                  <a:off x="1425582" y="2796047"/>
                  <a:ext cx="162000" cy="574560"/>
                </a:xfrm>
                <a:prstGeom prst="rect"/>
              </p:spPr>
            </p:pic>
          </mc:Fallback>
        </mc:AlternateContent>
        <mc:AlternateContent xmlns:mc="http://schemas.openxmlformats.org/markup-compatibility/2006">
          <mc:Choice xmlns:p14="http://schemas.microsoft.com/office/powerpoint/2010/main" Requires="p14">
            <p:contentPart p14:bwMode="auto" r:id="rId18">
              <p14:nvContentPartPr>
                <p14:cNvPr id="2097174" name="Ink 12"/>
                <p14:cNvContentPartPr/>
                <p14:nvPr/>
              </p14:nvContentPartPr>
              <p14:xfrm>
                <a:off x="173502" y="3045167"/>
                <a:ext cx="299880" cy="288360"/>
              </p14:xfrm>
            </p:contentPart>
          </mc:Choice>
          <mc:Fallback>
            <p:pic>
              <p:nvPicPr>
                <p:cNvPr id="2097174" name="Ink 12"/>
                <p:cNvPicPr>
                  <a:picLocks/>
                </p:cNvPicPr>
                <p:nvPr/>
              </p:nvPicPr>
              <p:blipFill>
                <a:blip xmlns:r="http://schemas.openxmlformats.org/officeDocument/2006/relationships" r:embed="rId19"/>
                <a:stretch>
                  <a:fillRect/>
                </a:stretch>
              </p:blipFill>
              <p:spPr>
                <a:xfrm>
                  <a:off x="173502" y="3045167"/>
                  <a:ext cx="299880" cy="288360"/>
                </a:xfrm>
                <a:prstGeom prst="rect"/>
              </p:spPr>
            </p:pic>
          </mc:Fallback>
        </mc:AlternateContent>
        <mc:AlternateContent xmlns:mc="http://schemas.openxmlformats.org/markup-compatibility/2006">
          <mc:Choice xmlns:p14="http://schemas.microsoft.com/office/powerpoint/2010/main" Requires="p14">
            <p:contentPart p14:bwMode="auto" r:id="rId20">
              <p14:nvContentPartPr>
                <p14:cNvPr id="2097175" name="Ink 13"/>
                <p14:cNvContentPartPr/>
                <p14:nvPr/>
              </p14:nvContentPartPr>
              <p14:xfrm>
                <a:off x="602622" y="2882807"/>
                <a:ext cx="275040" cy="392760"/>
              </p14:xfrm>
            </p:contentPart>
          </mc:Choice>
          <mc:Fallback>
            <p:pic>
              <p:nvPicPr>
                <p:cNvPr id="2097175" name="Ink 13"/>
                <p:cNvPicPr>
                  <a:picLocks/>
                </p:cNvPicPr>
                <p:nvPr/>
              </p:nvPicPr>
              <p:blipFill>
                <a:blip xmlns:r="http://schemas.openxmlformats.org/officeDocument/2006/relationships" r:embed="rId21"/>
                <a:stretch>
                  <a:fillRect/>
                </a:stretch>
              </p:blipFill>
              <p:spPr>
                <a:xfrm>
                  <a:off x="602622" y="2882807"/>
                  <a:ext cx="275040" cy="392760"/>
                </a:xfrm>
                <a:prstGeom prst="rect"/>
              </p:spPr>
            </p:pic>
          </mc:Fallback>
        </mc:AlternateContent>
        <mc:AlternateContent xmlns:mc="http://schemas.openxmlformats.org/markup-compatibility/2006">
          <mc:Choice xmlns:p14="http://schemas.microsoft.com/office/powerpoint/2010/main" Requires="p14">
            <p:contentPart p14:bwMode="auto" r:id="rId22">
              <p14:nvContentPartPr>
                <p14:cNvPr id="2097176" name="Ink 14"/>
                <p14:cNvContentPartPr/>
                <p14:nvPr/>
              </p14:nvContentPartPr>
              <p14:xfrm>
                <a:off x="963702" y="2767247"/>
                <a:ext cx="225360" cy="468000"/>
              </p14:xfrm>
            </p:contentPart>
          </mc:Choice>
          <mc:Fallback>
            <p:pic>
              <p:nvPicPr>
                <p:cNvPr id="2097176" name="Ink 14"/>
                <p:cNvPicPr>
                  <a:picLocks/>
                </p:cNvPicPr>
                <p:nvPr/>
              </p:nvPicPr>
              <p:blipFill>
                <a:blip xmlns:r="http://schemas.openxmlformats.org/officeDocument/2006/relationships" r:embed="rId23"/>
                <a:stretch>
                  <a:fillRect/>
                </a:stretch>
              </p:blipFill>
              <p:spPr>
                <a:xfrm>
                  <a:off x="963702" y="2767247"/>
                  <a:ext cx="225360" cy="468000"/>
                </a:xfrm>
                <a:prstGeom prst="rect"/>
              </p:spPr>
            </p:pic>
          </mc:Fallback>
        </mc:AlternateContent>
        <mc:AlternateContent xmlns:mc="http://schemas.openxmlformats.org/markup-compatibility/2006">
          <mc:Choice xmlns:p14="http://schemas.microsoft.com/office/powerpoint/2010/main" Requires="p14">
            <p:contentPart p14:bwMode="auto" r:id="rId24">
              <p14:nvContentPartPr>
                <p14:cNvPr id="2097177" name="Ink 16"/>
                <p14:cNvContentPartPr/>
                <p14:nvPr/>
              </p14:nvContentPartPr>
              <p14:xfrm>
                <a:off x="1442862" y="3500567"/>
                <a:ext cx="162000" cy="889200"/>
              </p14:xfrm>
            </p:contentPart>
          </mc:Choice>
          <mc:Fallback>
            <p:pic>
              <p:nvPicPr>
                <p:cNvPr id="2097177" name="Ink 16"/>
                <p:cNvPicPr>
                  <a:picLocks/>
                </p:cNvPicPr>
                <p:nvPr/>
              </p:nvPicPr>
              <p:blipFill>
                <a:blip xmlns:r="http://schemas.openxmlformats.org/officeDocument/2006/relationships" r:embed="rId25"/>
                <a:stretch>
                  <a:fillRect/>
                </a:stretch>
              </p:blipFill>
              <p:spPr>
                <a:xfrm>
                  <a:off x="1442862" y="3500567"/>
                  <a:ext cx="162000" cy="889200"/>
                </a:xfrm>
                <a:prstGeom prst="rect"/>
              </p:spPr>
            </p:pic>
          </mc:Fallback>
        </mc:AlternateContent>
        <mc:AlternateContent xmlns:mc="http://schemas.openxmlformats.org/markup-compatibility/2006">
          <mc:Choice xmlns:p14="http://schemas.microsoft.com/office/powerpoint/2010/main" Requires="p14">
            <p:contentPart p14:bwMode="auto" r:id="rId26">
              <p14:nvContentPartPr>
                <p14:cNvPr id="2097178" name="Ink 17"/>
                <p14:cNvContentPartPr/>
                <p14:nvPr/>
              </p14:nvContentPartPr>
              <p14:xfrm>
                <a:off x="288342" y="3875687"/>
                <a:ext cx="127440" cy="242640"/>
              </p14:xfrm>
            </p:contentPart>
          </mc:Choice>
          <mc:Fallback>
            <p:pic>
              <p:nvPicPr>
                <p:cNvPr id="2097178" name="Ink 17"/>
                <p:cNvPicPr>
                  <a:picLocks/>
                </p:cNvPicPr>
                <p:nvPr/>
              </p:nvPicPr>
              <p:blipFill>
                <a:blip xmlns:r="http://schemas.openxmlformats.org/officeDocument/2006/relationships" r:embed="rId27"/>
                <a:stretch>
                  <a:fillRect/>
                </a:stretch>
              </p:blipFill>
              <p:spPr>
                <a:xfrm>
                  <a:off x="288342" y="3875687"/>
                  <a:ext cx="127440" cy="242640"/>
                </a:xfrm>
                <a:prstGeom prst="rect"/>
              </p:spPr>
            </p:pic>
          </mc:Fallback>
        </mc:AlternateContent>
        <mc:AlternateContent xmlns:mc="http://schemas.openxmlformats.org/markup-compatibility/2006">
          <mc:Choice xmlns:p14="http://schemas.microsoft.com/office/powerpoint/2010/main" Requires="p14">
            <p:contentPart p14:bwMode="auto" r:id="rId28">
              <p14:nvContentPartPr>
                <p14:cNvPr id="2097179" name="Ink 18"/>
                <p14:cNvContentPartPr/>
                <p14:nvPr/>
              </p14:nvContentPartPr>
              <p14:xfrm>
                <a:off x="461502" y="3852647"/>
                <a:ext cx="133200" cy="92880"/>
              </p14:xfrm>
            </p:contentPart>
          </mc:Choice>
          <mc:Fallback>
            <p:pic>
              <p:nvPicPr>
                <p:cNvPr id="2097179" name="Ink 18"/>
                <p:cNvPicPr>
                  <a:picLocks/>
                </p:cNvPicPr>
                <p:nvPr/>
              </p:nvPicPr>
              <p:blipFill>
                <a:blip xmlns:r="http://schemas.openxmlformats.org/officeDocument/2006/relationships" r:embed="rId29"/>
                <a:stretch>
                  <a:fillRect/>
                </a:stretch>
              </p:blipFill>
              <p:spPr>
                <a:xfrm>
                  <a:off x="461502" y="3852647"/>
                  <a:ext cx="133200" cy="92880"/>
                </a:xfrm>
                <a:prstGeom prst="rect"/>
              </p:spPr>
            </p:pic>
          </mc:Fallback>
        </mc:AlternateContent>
        <mc:AlternateContent xmlns:mc="http://schemas.openxmlformats.org/markup-compatibility/2006">
          <mc:Choice xmlns:p14="http://schemas.microsoft.com/office/powerpoint/2010/main" Requires="p14">
            <p:contentPart p14:bwMode="auto" r:id="rId30">
              <p14:nvContentPartPr>
                <p14:cNvPr id="2097180" name="Ink 19"/>
                <p14:cNvContentPartPr/>
                <p14:nvPr/>
              </p14:nvContentPartPr>
              <p14:xfrm>
                <a:off x="444222" y="3754367"/>
                <a:ext cx="121680" cy="433440"/>
              </p14:xfrm>
            </p:contentPart>
          </mc:Choice>
          <mc:Fallback>
            <p:pic>
              <p:nvPicPr>
                <p:cNvPr id="2097180" name="Ink 19"/>
                <p:cNvPicPr>
                  <a:picLocks/>
                </p:cNvPicPr>
                <p:nvPr/>
              </p:nvPicPr>
              <p:blipFill>
                <a:blip xmlns:r="http://schemas.openxmlformats.org/officeDocument/2006/relationships" r:embed="rId31"/>
                <a:stretch>
                  <a:fillRect/>
                </a:stretch>
              </p:blipFill>
              <p:spPr>
                <a:xfrm>
                  <a:off x="444222" y="3754367"/>
                  <a:ext cx="121680" cy="433440"/>
                </a:xfrm>
                <a:prstGeom prst="rect"/>
              </p:spPr>
            </p:pic>
          </mc:Fallback>
        </mc:AlternateContent>
        <mc:AlternateContent xmlns:mc="http://schemas.openxmlformats.org/markup-compatibility/2006">
          <mc:Choice xmlns:p14="http://schemas.microsoft.com/office/powerpoint/2010/main" Requires="p14">
            <p:contentPart p14:bwMode="auto" r:id="rId32">
              <p14:nvContentPartPr>
                <p14:cNvPr id="2097181" name="Ink 20"/>
                <p14:cNvContentPartPr/>
                <p14:nvPr/>
              </p14:nvContentPartPr>
              <p14:xfrm>
                <a:off x="600102" y="3679487"/>
                <a:ext cx="87120" cy="213840"/>
              </p14:xfrm>
            </p:contentPart>
          </mc:Choice>
          <mc:Fallback>
            <p:pic>
              <p:nvPicPr>
                <p:cNvPr id="2097181" name="Ink 20"/>
                <p:cNvPicPr>
                  <a:picLocks/>
                </p:cNvPicPr>
                <p:nvPr/>
              </p:nvPicPr>
              <p:blipFill>
                <a:blip xmlns:r="http://schemas.openxmlformats.org/officeDocument/2006/relationships" r:embed="rId33"/>
                <a:stretch>
                  <a:fillRect/>
                </a:stretch>
              </p:blipFill>
              <p:spPr>
                <a:xfrm>
                  <a:off x="600102" y="3679487"/>
                  <a:ext cx="87120" cy="213840"/>
                </a:xfrm>
                <a:prstGeom prst="rect"/>
              </p:spPr>
            </p:pic>
          </mc:Fallback>
        </mc:AlternateContent>
        <mc:AlternateContent xmlns:mc="http://schemas.openxmlformats.org/markup-compatibility/2006">
          <mc:Choice xmlns:p14="http://schemas.microsoft.com/office/powerpoint/2010/main" Requires="p14">
            <p:contentPart p14:bwMode="auto" r:id="rId34">
              <p14:nvContentPartPr>
                <p14:cNvPr id="2097182" name="Ink 21"/>
                <p14:cNvContentPartPr/>
                <p14:nvPr/>
              </p14:nvContentPartPr>
              <p14:xfrm>
                <a:off x="750222" y="3517847"/>
                <a:ext cx="63720" cy="294840"/>
              </p14:xfrm>
            </p:contentPart>
          </mc:Choice>
          <mc:Fallback>
            <p:pic>
              <p:nvPicPr>
                <p:cNvPr id="2097182" name="Ink 21"/>
                <p:cNvPicPr>
                  <a:picLocks/>
                </p:cNvPicPr>
                <p:nvPr/>
              </p:nvPicPr>
              <p:blipFill>
                <a:blip xmlns:r="http://schemas.openxmlformats.org/officeDocument/2006/relationships" r:embed="rId35"/>
                <a:stretch>
                  <a:fillRect/>
                </a:stretch>
              </p:blipFill>
              <p:spPr>
                <a:xfrm>
                  <a:off x="750222" y="3517847"/>
                  <a:ext cx="63720" cy="294840"/>
                </a:xfrm>
                <a:prstGeom prst="rect"/>
              </p:spPr>
            </p:pic>
          </mc:Fallback>
        </mc:AlternateContent>
        <mc:AlternateContent xmlns:mc="http://schemas.openxmlformats.org/markup-compatibility/2006">
          <mc:Choice xmlns:p14="http://schemas.microsoft.com/office/powerpoint/2010/main" Requires="p14">
            <p:contentPart p14:bwMode="auto" r:id="rId36">
              <p14:nvContentPartPr>
                <p14:cNvPr id="2097183" name="Ink 22"/>
                <p14:cNvContentPartPr/>
                <p14:nvPr/>
              </p14:nvContentPartPr>
              <p14:xfrm>
                <a:off x="732942" y="3615767"/>
                <a:ext cx="179280" cy="133200"/>
              </p14:xfrm>
            </p:contentPart>
          </mc:Choice>
          <mc:Fallback>
            <p:pic>
              <p:nvPicPr>
                <p:cNvPr id="2097183" name="Ink 22"/>
                <p:cNvPicPr>
                  <a:picLocks/>
                </p:cNvPicPr>
                <p:nvPr/>
              </p:nvPicPr>
              <p:blipFill>
                <a:blip xmlns:r="http://schemas.openxmlformats.org/officeDocument/2006/relationships" r:embed="rId37"/>
                <a:stretch>
                  <a:fillRect/>
                </a:stretch>
              </p:blipFill>
              <p:spPr>
                <a:xfrm>
                  <a:off x="732942" y="3615767"/>
                  <a:ext cx="179280" cy="133200"/>
                </a:xfrm>
                <a:prstGeom prst="rect"/>
              </p:spPr>
            </p:pic>
          </mc:Fallback>
        </mc:AlternateContent>
        <mc:AlternateContent xmlns:mc="http://schemas.openxmlformats.org/markup-compatibility/2006">
          <mc:Choice xmlns:p14="http://schemas.microsoft.com/office/powerpoint/2010/main" Requires="p14">
            <p:contentPart p14:bwMode="auto" r:id="rId38">
              <p14:nvContentPartPr>
                <p14:cNvPr id="2097184" name="Ink 23"/>
                <p14:cNvContentPartPr/>
                <p14:nvPr/>
              </p14:nvContentPartPr>
              <p14:xfrm>
                <a:off x="934902" y="3568967"/>
                <a:ext cx="87120" cy="110520"/>
              </p14:xfrm>
            </p:contentPart>
          </mc:Choice>
          <mc:Fallback>
            <p:pic>
              <p:nvPicPr>
                <p:cNvPr id="2097184" name="Ink 23"/>
                <p:cNvPicPr>
                  <a:picLocks/>
                </p:cNvPicPr>
                <p:nvPr/>
              </p:nvPicPr>
              <p:blipFill>
                <a:blip xmlns:r="http://schemas.openxmlformats.org/officeDocument/2006/relationships" r:embed="rId39"/>
                <a:stretch>
                  <a:fillRect/>
                </a:stretch>
              </p:blipFill>
              <p:spPr>
                <a:xfrm>
                  <a:off x="934902" y="3568967"/>
                  <a:ext cx="87120" cy="110520"/>
                </a:xfrm>
                <a:prstGeom prst="rect"/>
              </p:spPr>
            </p:pic>
          </mc:Fallback>
        </mc:AlternateContent>
        <mc:AlternateContent xmlns:mc="http://schemas.openxmlformats.org/markup-compatibility/2006">
          <mc:Choice xmlns:p14="http://schemas.microsoft.com/office/powerpoint/2010/main" Requires="p14">
            <p:contentPart p14:bwMode="auto" r:id="rId40">
              <p14:nvContentPartPr>
                <p14:cNvPr id="2097185" name="Ink 24"/>
                <p14:cNvContentPartPr/>
                <p14:nvPr/>
              </p14:nvContentPartPr>
              <p14:xfrm>
                <a:off x="1131102" y="3500567"/>
                <a:ext cx="173520" cy="133200"/>
              </p14:xfrm>
            </p:contentPart>
          </mc:Choice>
          <mc:Fallback>
            <p:pic>
              <p:nvPicPr>
                <p:cNvPr id="2097185" name="Ink 24"/>
                <p:cNvPicPr>
                  <a:picLocks/>
                </p:cNvPicPr>
                <p:nvPr/>
              </p:nvPicPr>
              <p:blipFill>
                <a:blip xmlns:r="http://schemas.openxmlformats.org/officeDocument/2006/relationships" r:embed="rId41"/>
                <a:stretch>
                  <a:fillRect/>
                </a:stretch>
              </p:blipFill>
              <p:spPr>
                <a:xfrm>
                  <a:off x="1131102" y="3500567"/>
                  <a:ext cx="173520" cy="133200"/>
                </a:xfrm>
                <a:prstGeom prst="rect"/>
              </p:spPr>
            </p:pic>
          </mc:Fallback>
        </mc:AlternateContent>
        <mc:AlternateContent xmlns:mc="http://schemas.openxmlformats.org/markup-compatibility/2006">
          <mc:Choice xmlns:p14="http://schemas.microsoft.com/office/powerpoint/2010/main" Requires="p14">
            <p:contentPart p14:bwMode="auto" r:id="rId42">
              <p14:nvContentPartPr>
                <p14:cNvPr id="2097186" name="Ink 25"/>
                <p14:cNvContentPartPr/>
                <p14:nvPr/>
              </p14:nvContentPartPr>
              <p14:xfrm>
                <a:off x="1316142" y="3413807"/>
                <a:ext cx="34920" cy="115920"/>
              </p14:xfrm>
            </p:contentPart>
          </mc:Choice>
          <mc:Fallback>
            <p:pic>
              <p:nvPicPr>
                <p:cNvPr id="2097186" name="Ink 25"/>
                <p:cNvPicPr>
                  <a:picLocks/>
                </p:cNvPicPr>
                <p:nvPr/>
              </p:nvPicPr>
              <p:blipFill>
                <a:blip xmlns:r="http://schemas.openxmlformats.org/officeDocument/2006/relationships" r:embed="rId43"/>
                <a:stretch>
                  <a:fillRect/>
                </a:stretch>
              </p:blipFill>
              <p:spPr>
                <a:xfrm>
                  <a:off x="1316142" y="3413807"/>
                  <a:ext cx="34920" cy="115920"/>
                </a:xfrm>
                <a:prstGeom prst="rect"/>
              </p:spPr>
            </p:pic>
          </mc:Fallback>
        </mc:AlternateContent>
        <mc:AlternateContent xmlns:mc="http://schemas.openxmlformats.org/markup-compatibility/2006">
          <mc:Choice xmlns:p14="http://schemas.microsoft.com/office/powerpoint/2010/main" Requires="p14">
            <p:contentPart p14:bwMode="auto" r:id="rId44">
              <p14:nvContentPartPr>
                <p14:cNvPr id="2097187" name="Ink 26"/>
                <p14:cNvContentPartPr/>
                <p14:nvPr/>
              </p14:nvContentPartPr>
              <p14:xfrm>
                <a:off x="1350702" y="3333167"/>
                <a:ext cx="360" cy="360"/>
              </p14:xfrm>
            </p:contentPart>
          </mc:Choice>
          <mc:Fallback>
            <p:pic>
              <p:nvPicPr>
                <p:cNvPr id="2097187" name="Ink 26"/>
                <p:cNvPicPr>
                  <a:picLocks/>
                </p:cNvPicPr>
                <p:nvPr/>
              </p:nvPicPr>
              <p:blipFill>
                <a:blip xmlns:r="http://schemas.openxmlformats.org/officeDocument/2006/relationships" r:embed="rId13"/>
                <a:stretch>
                  <a:fillRect/>
                </a:stretch>
              </p:blipFill>
              <p:spPr>
                <a:xfrm>
                  <a:off x="1350702" y="3333167"/>
                  <a:ext cx="360" cy="360"/>
                </a:xfrm>
                <a:prstGeom prst="rect"/>
              </p:spPr>
            </p:pic>
          </mc:Fallback>
        </mc:AlternateContent>
        <mc:AlternateContent xmlns:mc="http://schemas.openxmlformats.org/markup-compatibility/2006">
          <mc:Choice xmlns:p14="http://schemas.microsoft.com/office/powerpoint/2010/main" Requires="p14">
            <p:contentPart p14:bwMode="auto" r:id="rId45">
              <p14:nvContentPartPr>
                <p14:cNvPr id="2097188" name="Ink 27"/>
                <p14:cNvContentPartPr/>
                <p14:nvPr/>
              </p14:nvContentPartPr>
              <p14:xfrm>
                <a:off x="1353222" y="3333167"/>
                <a:ext cx="55440" cy="144720"/>
              </p14:xfrm>
            </p:contentPart>
          </mc:Choice>
          <mc:Fallback>
            <p:pic>
              <p:nvPicPr>
                <p:cNvPr id="2097188" name="Ink 27"/>
                <p:cNvPicPr>
                  <a:picLocks/>
                </p:cNvPicPr>
                <p:nvPr/>
              </p:nvPicPr>
              <p:blipFill>
                <a:blip xmlns:r="http://schemas.openxmlformats.org/officeDocument/2006/relationships" r:embed="rId46"/>
                <a:stretch>
                  <a:fillRect/>
                </a:stretch>
              </p:blipFill>
              <p:spPr>
                <a:xfrm>
                  <a:off x="1353222" y="3333167"/>
                  <a:ext cx="55440" cy="144720"/>
                </a:xfrm>
                <a:prstGeom prst="rect"/>
              </p:spPr>
            </p:pic>
          </mc:Fallback>
        </mc:AlternateContent>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18" name="Title 1"/>
          <p:cNvSpPr>
            <a:spLocks noGrp="1"/>
          </p:cNvSpPr>
          <p:nvPr>
            <p:ph type="title"/>
          </p:nvPr>
        </p:nvSpPr>
        <p:spPr/>
        <p:txBody>
          <a:bodyPr/>
          <a:p>
            <a:endParaRPr lang="en-US"/>
          </a:p>
        </p:txBody>
      </p:sp>
      <p:pic>
        <p:nvPicPr>
          <p:cNvPr id="2097189" name="Picture 4"/>
          <p:cNvPicPr>
            <a:picLocks noChangeAspect="1" noGrp="1"/>
          </p:cNvPicPr>
          <p:nvPr>
            <p:ph idx="1"/>
          </p:nvPr>
        </p:nvPicPr>
        <p:blipFill>
          <a:blip xmlns:r="http://schemas.openxmlformats.org/officeDocument/2006/relationships" r:embed="rId1"/>
          <a:stretch>
            <a:fillRect/>
          </a:stretch>
        </p:blipFill>
        <p:spPr>
          <a:xfrm>
            <a:off x="0" y="0"/>
            <a:ext cx="4572000" cy="3429000"/>
          </a:xfrm>
          <a:prstGeom prst="rect"/>
        </p:spPr>
      </p:pic>
      <p:pic>
        <p:nvPicPr>
          <p:cNvPr id="2097190" name="Picture 6"/>
          <p:cNvPicPr>
            <a:picLocks noChangeAspect="1"/>
          </p:cNvPicPr>
          <p:nvPr/>
        </p:nvPicPr>
        <p:blipFill>
          <a:blip xmlns:r="http://schemas.openxmlformats.org/officeDocument/2006/relationships" r:embed="rId2"/>
          <a:stretch>
            <a:fillRect/>
          </a:stretch>
        </p:blipFill>
        <p:spPr>
          <a:xfrm>
            <a:off x="4583544" y="18256"/>
            <a:ext cx="4560455" cy="3410743"/>
          </a:xfrm>
          <a:prstGeom prst="rect"/>
        </p:spPr>
      </p:pic>
      <p:pic>
        <p:nvPicPr>
          <p:cNvPr id="2097191" name="Picture 8"/>
          <p:cNvPicPr>
            <a:picLocks noChangeAspect="1"/>
          </p:cNvPicPr>
          <p:nvPr/>
        </p:nvPicPr>
        <p:blipFill>
          <a:blip xmlns:r="http://schemas.openxmlformats.org/officeDocument/2006/relationships" r:embed="rId3"/>
          <a:stretch>
            <a:fillRect/>
          </a:stretch>
        </p:blipFill>
        <p:spPr>
          <a:xfrm>
            <a:off x="0" y="3447254"/>
            <a:ext cx="4560455" cy="3410745"/>
          </a:xfrm>
          <a:prstGeom prst="rect"/>
        </p:spPr>
      </p:pic>
      <p:pic>
        <p:nvPicPr>
          <p:cNvPr id="2097192" name="Picture 10"/>
          <p:cNvPicPr>
            <a:picLocks noChangeAspect="1"/>
          </p:cNvPicPr>
          <p:nvPr/>
        </p:nvPicPr>
        <p:blipFill>
          <a:blip xmlns:r="http://schemas.openxmlformats.org/officeDocument/2006/relationships" r:embed="rId4"/>
          <a:stretch>
            <a:fillRect/>
          </a:stretch>
        </p:blipFill>
        <p:spPr>
          <a:xfrm>
            <a:off x="4583544" y="3447256"/>
            <a:ext cx="4560455" cy="3410744"/>
          </a:xfrm>
          <a:prstGeom prst="rect"/>
        </p:spPr>
      </p:pic>
      <p:sp>
        <p:nvSpPr>
          <p:cNvPr id="1048619" name="TextBox 8"/>
          <p:cNvSpPr txBox="1"/>
          <p:nvPr/>
        </p:nvSpPr>
        <p:spPr>
          <a:xfrm>
            <a:off x="4837543" y="2338140"/>
            <a:ext cx="4052456" cy="461665"/>
          </a:xfrm>
          <a:prstGeom prst="rect"/>
          <a:noFill/>
        </p:spPr>
        <p:txBody>
          <a:bodyPr wrap="square">
            <a:spAutoFit/>
          </a:bodyPr>
          <a:p>
            <a:pPr lvl="2"/>
            <a:r>
              <a:rPr b="1" dirty="0" sz="2400" lang="en-US">
                <a:solidFill>
                  <a:schemeClr val="bg1"/>
                </a:solidFill>
              </a:rPr>
              <a:t>Facial </a:t>
            </a:r>
            <a:r>
              <a:rPr b="1" dirty="0" sz="2400" lang="en-US" err="1">
                <a:solidFill>
                  <a:schemeClr val="bg1"/>
                </a:solidFill>
              </a:rPr>
              <a:t>angiofibromas</a:t>
            </a:r>
            <a:endParaRPr b="1" dirty="0" sz="2400" lang="en-US">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1" name=""/>
        <p:cNvGrpSpPr/>
        <p:nvPr/>
      </p:nvGrpSpPr>
      <p:grpSpPr>
        <a:xfrm>
          <a:off x="0" y="0"/>
          <a:ext cx="0" cy="0"/>
          <a:chOff x="0" y="0"/>
          <a:chExt cx="0" cy="0"/>
        </a:xfrm>
      </p:grpSpPr>
      <p:pic>
        <p:nvPicPr>
          <p:cNvPr id="2097193" name="Content Placeholder 3"/>
          <p:cNvPicPr>
            <a:picLocks noChangeAspect="1" noGrp="1"/>
          </p:cNvPicPr>
          <p:nvPr>
            <p:ph idx="1"/>
          </p:nvPr>
        </p:nvPicPr>
        <p:blipFill>
          <a:blip xmlns:r="http://schemas.openxmlformats.org/officeDocument/2006/relationships" r:embed="rId1"/>
          <a:stretch>
            <a:fillRect/>
          </a:stretch>
        </p:blipFill>
        <p:spPr>
          <a:xfrm>
            <a:off x="0" y="0"/>
            <a:ext cx="4572000" cy="3238530"/>
          </a:xfrm>
          <a:prstGeom prst="rect"/>
          <a:ln>
            <a:noFill/>
          </a:ln>
          <a:effectLst>
            <a:softEdge rad="112500"/>
          </a:effectLst>
        </p:spPr>
      </p:pic>
      <p:pic>
        <p:nvPicPr>
          <p:cNvPr id="2097194" name="Content Placeholder 3"/>
          <p:cNvPicPr>
            <a:picLocks noChangeAspect="1"/>
          </p:cNvPicPr>
          <p:nvPr/>
        </p:nvPicPr>
        <p:blipFill>
          <a:blip xmlns:r="http://schemas.openxmlformats.org/officeDocument/2006/relationships" r:embed="rId2"/>
          <a:stretch>
            <a:fillRect/>
          </a:stretch>
        </p:blipFill>
        <p:spPr>
          <a:xfrm>
            <a:off x="-1" y="3238530"/>
            <a:ext cx="9143999" cy="3619470"/>
          </a:xfrm>
          <a:prstGeom prst="rect"/>
          <a:ln>
            <a:noFill/>
          </a:ln>
          <a:effectLst>
            <a:softEdge rad="112500"/>
          </a:effectLst>
        </p:spPr>
      </p:pic>
      <p:sp>
        <p:nvSpPr>
          <p:cNvPr id="1048620" name="TextBox 4"/>
          <p:cNvSpPr txBox="1"/>
          <p:nvPr/>
        </p:nvSpPr>
        <p:spPr>
          <a:xfrm>
            <a:off x="1604818" y="2857591"/>
            <a:ext cx="2470728" cy="380939"/>
          </a:xfrm>
          <a:prstGeom prst="rect"/>
          <a:noFill/>
        </p:spPr>
        <p:txBody>
          <a:bodyPr wrap="square">
            <a:spAutoFit/>
          </a:bodyPr>
          <a:p>
            <a:r>
              <a:rPr b="1" dirty="0" lang="en-US" err="1">
                <a:solidFill>
                  <a:schemeClr val="bg1"/>
                </a:solidFill>
              </a:rPr>
              <a:t>Subungual</a:t>
            </a:r>
            <a:r>
              <a:rPr b="1" dirty="0" lang="en-US">
                <a:solidFill>
                  <a:schemeClr val="bg1"/>
                </a:solidFill>
              </a:rPr>
              <a:t> fibroma</a:t>
            </a:r>
          </a:p>
        </p:txBody>
      </p:sp>
      <p:sp>
        <p:nvSpPr>
          <p:cNvPr id="1048621" name="TextBox 7"/>
          <p:cNvSpPr txBox="1"/>
          <p:nvPr/>
        </p:nvSpPr>
        <p:spPr>
          <a:xfrm>
            <a:off x="3521364" y="6407787"/>
            <a:ext cx="4687454" cy="369332"/>
          </a:xfrm>
          <a:prstGeom prst="rect"/>
          <a:noFill/>
        </p:spPr>
        <p:txBody>
          <a:bodyPr wrap="square">
            <a:spAutoFit/>
          </a:bodyPr>
          <a:p>
            <a:r>
              <a:rPr b="1" dirty="0" lang="en-US"/>
              <a:t>Shagreen patch</a:t>
            </a:r>
          </a:p>
        </p:txBody>
      </p:sp>
      <p:pic>
        <p:nvPicPr>
          <p:cNvPr id="2097195" name="Content Placeholder 3"/>
          <p:cNvPicPr>
            <a:picLocks noChangeAspect="1"/>
          </p:cNvPicPr>
          <p:nvPr/>
        </p:nvPicPr>
        <p:blipFill>
          <a:blip xmlns:r="http://schemas.openxmlformats.org/officeDocument/2006/relationships" r:embed="rId3"/>
          <a:stretch>
            <a:fillRect/>
          </a:stretch>
        </p:blipFill>
        <p:spPr>
          <a:xfrm>
            <a:off x="4572000" y="0"/>
            <a:ext cx="4571999" cy="3238530"/>
          </a:xfrm>
          <a:prstGeom prst="rect"/>
          <a:ln>
            <a:noFill/>
          </a:ln>
          <a:effectLst>
            <a:softEdge rad="112500"/>
          </a:effectLst>
        </p:spPr>
      </p:pic>
      <p:sp>
        <p:nvSpPr>
          <p:cNvPr id="1048622" name="TextBox 11"/>
          <p:cNvSpPr txBox="1"/>
          <p:nvPr/>
        </p:nvSpPr>
        <p:spPr>
          <a:xfrm>
            <a:off x="6453910" y="2788317"/>
            <a:ext cx="1085272" cy="369332"/>
          </a:xfrm>
          <a:prstGeom prst="rect"/>
          <a:noFill/>
        </p:spPr>
        <p:txBody>
          <a:bodyPr wrap="square">
            <a:spAutoFit/>
          </a:bodyPr>
          <a:p>
            <a:r>
              <a:rPr b="1" dirty="0" lang="en-US"/>
              <a:t>Ash leaf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2" name=""/>
        <p:cNvGrpSpPr/>
        <p:nvPr/>
      </p:nvGrpSpPr>
      <p:grpSpPr>
        <a:xfrm>
          <a:off x="0" y="0"/>
          <a:ext cx="0" cy="0"/>
          <a:chOff x="0" y="0"/>
          <a:chExt cx="0" cy="0"/>
        </a:xfrm>
      </p:grpSpPr>
      <p:sp>
        <p:nvSpPr>
          <p:cNvPr id="1048592" name="Title 1"/>
          <p:cNvSpPr>
            <a:spLocks noGrp="1"/>
          </p:cNvSpPr>
          <p:nvPr>
            <p:ph type="title"/>
          </p:nvPr>
        </p:nvSpPr>
        <p:spPr>
          <a:xfrm>
            <a:off x="105796" y="89986"/>
            <a:ext cx="7886700" cy="672014"/>
          </a:xfrm>
        </p:spPr>
        <p:txBody>
          <a:bodyPr>
            <a:normAutofit fontScale="90000"/>
          </a:bodyPr>
          <a:p>
            <a:pPr indent="-571500" marL="571500">
              <a:buFont typeface="Wingdings" pitchFamily="2" charset="2"/>
              <a:buChar char="q"/>
            </a:pPr>
            <a:r>
              <a:rPr dirty="0" lang="en-US" u="sng">
                <a:solidFill>
                  <a:srgbClr val="C00000"/>
                </a:solidFill>
                <a:latin typeface="Algerian" pitchFamily="82" charset="77"/>
              </a:rPr>
              <a:t>TYPE 1 NEUROFIBROMATOSIS </a:t>
            </a:r>
          </a:p>
        </p:txBody>
      </p:sp>
      <p:sp>
        <p:nvSpPr>
          <p:cNvPr id="1048593" name="Content Placeholder 2"/>
          <p:cNvSpPr>
            <a:spLocks noGrp="1"/>
          </p:cNvSpPr>
          <p:nvPr/>
        </p:nvSpPr>
        <p:spPr>
          <a:xfrm>
            <a:off x="105796" y="762000"/>
            <a:ext cx="8932408" cy="6006014"/>
          </a:xfrm>
          <a:prstGeom prst="rect"/>
        </p:spPr>
        <p:txBody>
          <a:bodyPr bIns="45720" lIns="91440" rIns="91440" rtlCol="0" tIns="45720" vert="horz">
            <a:normAutofit/>
          </a:bodyPr>
          <a:lst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b="1" dirty="0" sz="2000" lang="en-US"/>
              <a:t>Most common</a:t>
            </a:r>
          </a:p>
          <a:p>
            <a:r>
              <a:rPr b="1" dirty="0" sz="2000" lang="en-US">
                <a:solidFill>
                  <a:srgbClr val="0070C0"/>
                </a:solidFill>
              </a:rPr>
              <a:t>Autosomal dominant</a:t>
            </a:r>
            <a:r>
              <a:rPr dirty="0" sz="2000" lang="en-US"/>
              <a:t> but Half of people affected have sporadic (de novo).</a:t>
            </a:r>
          </a:p>
          <a:p>
            <a:r>
              <a:rPr dirty="0" sz="2000" lang="en-US"/>
              <a:t>Mutations  in  the  </a:t>
            </a:r>
            <a:r>
              <a:rPr b="1" dirty="0" sz="2000" lang="en-US" err="1">
                <a:solidFill>
                  <a:srgbClr val="7030A0"/>
                </a:solidFill>
              </a:rPr>
              <a:t>neurofibromin</a:t>
            </a:r>
            <a:r>
              <a:rPr dirty="0" sz="2000" lang="en-US"/>
              <a:t>  protein, </a:t>
            </a:r>
            <a:r>
              <a:rPr b="1" dirty="0" sz="2000" lang="en-US">
                <a:solidFill>
                  <a:srgbClr val="0070C0"/>
                </a:solidFill>
              </a:rPr>
              <a:t>chromosome  17</a:t>
            </a:r>
            <a:r>
              <a:rPr dirty="0" sz="2000" lang="en-US"/>
              <a:t>.</a:t>
            </a:r>
          </a:p>
          <a:p>
            <a:r>
              <a:rPr dirty="0" sz="2000" lang="en-US"/>
              <a:t>Those with smaller mutations may have a more benign expression of the disease, whereas those with </a:t>
            </a:r>
            <a:r>
              <a:rPr b="1" dirty="0" sz="2000" lang="en-US"/>
              <a:t>large deletions in the gene for neurofibromin</a:t>
            </a:r>
            <a:r>
              <a:rPr dirty="0" sz="2000" lang="en-US"/>
              <a:t> are at a </a:t>
            </a:r>
            <a:r>
              <a:rPr b="1" dirty="0" sz="2000" lang="en-US">
                <a:solidFill>
                  <a:srgbClr val="C00000"/>
                </a:solidFill>
              </a:rPr>
              <a:t>higher risk for developmental delay and subsequent intellectual disability</a:t>
            </a:r>
            <a:r>
              <a:rPr dirty="0" sz="2000" lang="en-US"/>
              <a:t>.</a:t>
            </a:r>
          </a:p>
          <a:p>
            <a:r>
              <a:rPr dirty="0" sz="2000" lang="en-US"/>
              <a:t>Diagnosed clinically…genetic testing for confirmation may still be indicated in borderline or controversial cases.</a:t>
            </a:r>
          </a:p>
          <a:p>
            <a:r>
              <a:rPr dirty="0" sz="2000" lang="en-US"/>
              <a:t>These patients may have many non-neurosurgical lesions.</a:t>
            </a:r>
          </a:p>
          <a:p>
            <a:endParaRPr dirty="0" sz="2000" lang="en-US"/>
          </a:p>
          <a:p>
            <a:r>
              <a:rPr b="1" dirty="0" sz="2000" lang="en-US" u="sng">
                <a:solidFill>
                  <a:srgbClr val="C00000"/>
                </a:solidFill>
              </a:rPr>
              <a:t>Type 1 neurofibromatosis = </a:t>
            </a:r>
          </a:p>
          <a:p>
            <a:pPr lvl="1">
              <a:buFont typeface="Wingdings" pitchFamily="2" charset="2"/>
              <a:buChar char="Ø"/>
            </a:pPr>
            <a:r>
              <a:rPr b="1" dirty="0" sz="2000" lang="en-US">
                <a:solidFill>
                  <a:srgbClr val="002060"/>
                </a:solidFill>
              </a:rPr>
              <a:t>sum of letter of ( neurofibromatosis ) —&gt; 17 which is the chromosome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2" name=""/>
        <p:cNvGrpSpPr/>
        <p:nvPr/>
      </p:nvGrpSpPr>
      <p:grpSpPr>
        <a:xfrm>
          <a:off x="0" y="0"/>
          <a:ext cx="0" cy="0"/>
          <a:chOff x="0" y="0"/>
          <a:chExt cx="0" cy="0"/>
        </a:xfrm>
      </p:grpSpPr>
      <p:sp>
        <p:nvSpPr>
          <p:cNvPr id="1048623" name="Title 1"/>
          <p:cNvSpPr>
            <a:spLocks noGrp="1"/>
          </p:cNvSpPr>
          <p:nvPr>
            <p:ph type="title"/>
          </p:nvPr>
        </p:nvSpPr>
        <p:spPr/>
        <p:txBody>
          <a:bodyPr/>
          <a:p>
            <a:endParaRPr lang="en-US"/>
          </a:p>
        </p:txBody>
      </p:sp>
      <p:pic>
        <p:nvPicPr>
          <p:cNvPr id="2097196"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3" name=""/>
        <p:cNvGrpSpPr/>
        <p:nvPr/>
      </p:nvGrpSpPr>
      <p:grpSpPr>
        <a:xfrm>
          <a:off x="0" y="0"/>
          <a:ext cx="0" cy="0"/>
          <a:chOff x="0" y="0"/>
          <a:chExt cx="0" cy="0"/>
        </a:xfrm>
      </p:grpSpPr>
      <p:sp>
        <p:nvSpPr>
          <p:cNvPr id="1048624" name="Title 1"/>
          <p:cNvSpPr>
            <a:spLocks noGrp="1"/>
          </p:cNvSpPr>
          <p:nvPr>
            <p:ph type="title"/>
          </p:nvPr>
        </p:nvSpPr>
        <p:spPr>
          <a:xfrm>
            <a:off x="95901" y="87809"/>
            <a:ext cx="7886700" cy="628009"/>
          </a:xfrm>
        </p:spPr>
        <p:txBody>
          <a:bodyPr>
            <a:normAutofit/>
          </a:bodyPr>
          <a:p>
            <a:pPr indent="-571500" marL="571500">
              <a:buFont typeface="Wingdings" pitchFamily="2" charset="2"/>
              <a:buChar char="q"/>
            </a:pPr>
            <a:r>
              <a:rPr dirty="0" sz="4000" lang="en-US" u="sng">
                <a:solidFill>
                  <a:srgbClr val="C00000"/>
                </a:solidFill>
                <a:latin typeface="Algerian" pitchFamily="82" charset="77"/>
              </a:rPr>
              <a:t>VON HIPPEL LINDAU DISEASE </a:t>
            </a:r>
          </a:p>
        </p:txBody>
      </p:sp>
      <p:sp>
        <p:nvSpPr>
          <p:cNvPr id="1048625" name="Content Placeholder 2"/>
          <p:cNvSpPr>
            <a:spLocks noGrp="1"/>
          </p:cNvSpPr>
          <p:nvPr>
            <p:ph idx="1"/>
          </p:nvPr>
        </p:nvSpPr>
        <p:spPr>
          <a:xfrm>
            <a:off x="95900" y="741177"/>
            <a:ext cx="8955735" cy="6029014"/>
          </a:xfrm>
        </p:spPr>
        <p:txBody>
          <a:bodyPr>
            <a:noAutofit/>
          </a:bodyPr>
          <a:p>
            <a:r>
              <a:rPr b="1" dirty="0" sz="2000" lang="en-US">
                <a:solidFill>
                  <a:srgbClr val="0070C0"/>
                </a:solidFill>
              </a:rPr>
              <a:t>Autosomal dominant</a:t>
            </a:r>
            <a:r>
              <a:rPr dirty="0" sz="2000" lang="en-US"/>
              <a:t>.</a:t>
            </a:r>
          </a:p>
          <a:p>
            <a:r>
              <a:rPr dirty="0" sz="2000" lang="en-US"/>
              <a:t>Chromosome 3p25.</a:t>
            </a:r>
          </a:p>
          <a:p>
            <a:r>
              <a:rPr dirty="0" sz="2000" lang="en-US"/>
              <a:t>Loss  of  normal  pVHL  </a:t>
            </a:r>
            <a:r>
              <a:rPr b="1" dirty="0" sz="2000" lang="en-US">
                <a:solidFill>
                  <a:srgbClr val="C00000"/>
                </a:solidFill>
                <a:sym typeface="Wingdings" pitchFamily="2" charset="2"/>
              </a:rPr>
              <a:t></a:t>
            </a:r>
            <a:r>
              <a:rPr dirty="0" sz="2000" lang="en-US"/>
              <a:t> increased  levels  of  vascular  endothelial growth  factor </a:t>
            </a:r>
            <a:r>
              <a:rPr b="1" dirty="0" sz="2000" lang="en-US">
                <a:solidFill>
                  <a:srgbClr val="C00000"/>
                </a:solidFill>
                <a:sym typeface="Wingdings" pitchFamily="2" charset="2"/>
              </a:rPr>
              <a:t></a:t>
            </a:r>
            <a:r>
              <a:rPr dirty="0" sz="2000" lang="en-US">
                <a:sym typeface="Wingdings" pitchFamily="2" charset="2"/>
              </a:rPr>
              <a:t> </a:t>
            </a:r>
            <a:r>
              <a:rPr dirty="0" sz="2000" lang="en-US"/>
              <a:t>excessive angiogenesis.</a:t>
            </a:r>
          </a:p>
          <a:p>
            <a:r>
              <a:rPr dirty="0" sz="2000" lang="en-US"/>
              <a:t>Sporadic hemangioblastomas tend to be solitary and to occur in older patients.</a:t>
            </a:r>
          </a:p>
          <a:p>
            <a:r>
              <a:rPr dirty="0" sz="2000" lang="en-US" err="1"/>
              <a:t>Hemangioblastomas</a:t>
            </a:r>
            <a:r>
              <a:rPr dirty="0" sz="2000" lang="en-US"/>
              <a:t>  tend  to  be  multiple  and  occur  in  young adults;  mean  age  at  presentation  is  29  years.</a:t>
            </a:r>
          </a:p>
          <a:p>
            <a:r>
              <a:rPr dirty="0" sz="2000" lang="en-US"/>
              <a:t>They  are  well circumscribed,  benign,  vascular  tumors  usually  found  in  the  posterior  fossa  or  spinal  cord  and  frequently  consist  of  a  mural nodule  with  an  adjacent  cyst.</a:t>
            </a:r>
          </a:p>
          <a:p>
            <a:r>
              <a:rPr dirty="0" sz="2000" lang="en-US"/>
              <a:t>All patients with VHL disease must be screened regularly with surveillance MRIs of the brain and spinal cord.</a:t>
            </a:r>
          </a:p>
          <a:p>
            <a:r>
              <a:rPr dirty="0" sz="2000" lang="en-US"/>
              <a:t>Surgery for hemangioblastomas in VHL disease is indicated for symptomatic or rapidly growing lesions and is currently the standard of care.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sp>
        <p:nvSpPr>
          <p:cNvPr id="1048626" name="Content Placeholder 2"/>
          <p:cNvSpPr>
            <a:spLocks noGrp="1"/>
          </p:cNvSpPr>
          <p:nvPr>
            <p:ph idx="1"/>
          </p:nvPr>
        </p:nvSpPr>
        <p:spPr>
          <a:xfrm>
            <a:off x="120650" y="116897"/>
            <a:ext cx="8896350" cy="6602557"/>
          </a:xfrm>
        </p:spPr>
        <p:txBody>
          <a:bodyPr>
            <a:normAutofit/>
          </a:bodyPr>
          <a:p>
            <a:pPr>
              <a:buFont typeface="Wingdings" pitchFamily="2" charset="2"/>
              <a:buChar char="v"/>
            </a:pPr>
            <a:r>
              <a:rPr b="1" dirty="0" sz="2000" lang="en-US" u="sng"/>
              <a:t>Factors  influencing  the  decision  to  proceed  with  surgery  include  </a:t>
            </a:r>
          </a:p>
          <a:p>
            <a:pPr lvl="1">
              <a:buFont typeface="Wingdings" pitchFamily="2" charset="2"/>
              <a:buChar char="Ø"/>
            </a:pPr>
            <a:r>
              <a:rPr dirty="0" sz="2000" lang="en-US"/>
              <a:t>Neurological symptoms  or  signs,  </a:t>
            </a:r>
          </a:p>
          <a:p>
            <a:pPr lvl="1">
              <a:buFont typeface="Wingdings" pitchFamily="2" charset="2"/>
              <a:buChar char="Ø"/>
            </a:pPr>
            <a:r>
              <a:rPr dirty="0" sz="2000" lang="en-US"/>
              <a:t>Increasing  size  that  might  ultimately  render the  lesion  more  difficult  to  resect,  </a:t>
            </a:r>
          </a:p>
          <a:p>
            <a:pPr lvl="1">
              <a:buFont typeface="Wingdings" pitchFamily="2" charset="2"/>
              <a:buChar char="Ø"/>
            </a:pPr>
            <a:r>
              <a:rPr dirty="0" sz="2000" lang="en-US"/>
              <a:t>The  presence  of  an  enlarging brainstem  cyst  or  an  enlarging  spinal  cord  syrinx.</a:t>
            </a:r>
          </a:p>
          <a:p>
            <a:pPr>
              <a:buFont typeface="Wingdings" pitchFamily="2" charset="2"/>
              <a:buChar char="§"/>
            </a:pPr>
            <a:endParaRPr dirty="0" sz="2000" lang="en-US"/>
          </a:p>
          <a:p>
            <a:pPr>
              <a:buFont typeface="Wingdings" pitchFamily="2" charset="2"/>
              <a:buChar char="§"/>
            </a:pPr>
            <a:r>
              <a:rPr dirty="0" sz="2000" lang="en-US"/>
              <a:t>All  patients  with  VHL  disease  should undergo  preoperative  screening  for  pheochromocytoma (which  may  cause  </a:t>
            </a:r>
            <a:r>
              <a:rPr dirty="0" sz="2000" lang="en-US" err="1"/>
              <a:t>intraoperative</a:t>
            </a:r>
            <a:r>
              <a:rPr dirty="0" sz="2000" lang="en-US"/>
              <a:t>  hypertensive  crisis).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pic>
        <p:nvPicPr>
          <p:cNvPr id="2097197" name="Picture 5"/>
          <p:cNvPicPr>
            <a:picLocks noChangeAspect="1" noGrp="1"/>
          </p:cNvPicPr>
          <p:nvPr>
            <p:ph idx="1"/>
          </p:nvPr>
        </p:nvPicPr>
        <p:blipFill>
          <a:blip xmlns:r="http://schemas.openxmlformats.org/officeDocument/2006/relationships" r:embed="rId1"/>
          <a:stretch>
            <a:fillRect/>
          </a:stretch>
        </p:blipFill>
        <p:spPr>
          <a:xfrm>
            <a:off x="1010227" y="46182"/>
            <a:ext cx="7123545" cy="676563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27" name="Title 1"/>
          <p:cNvSpPr>
            <a:spLocks noGrp="1"/>
          </p:cNvSpPr>
          <p:nvPr>
            <p:ph type="title"/>
          </p:nvPr>
        </p:nvSpPr>
        <p:spPr/>
        <p:txBody>
          <a:bodyPr/>
          <a:p>
            <a:endParaRPr lang="en-US"/>
          </a:p>
        </p:txBody>
      </p:sp>
      <p:pic>
        <p:nvPicPr>
          <p:cNvPr id="2097198"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mc:AlternateContent xmlns:mc="http://schemas.openxmlformats.org/markup-compatibility/2006">
        <mc:Choice xmlns:p14="http://schemas.microsoft.com/office/powerpoint/2010/main" Requires="p14">
          <p:contentPart p14:bwMode="auto" r:id="rId2">
            <p14:nvContentPartPr>
              <p14:cNvPr id="2097199" name="Ink 5"/>
              <p14:cNvContentPartPr/>
              <p14:nvPr/>
            </p14:nvContentPartPr>
            <p14:xfrm>
              <a:off x="675342" y="3796847"/>
              <a:ext cx="7718400" cy="360"/>
            </p14:xfrm>
          </p:contentPart>
        </mc:Choice>
        <mc:Fallback>
          <p:pic>
            <p:nvPicPr>
              <p:cNvPr id="2097199" name="Ink 5"/>
              <p:cNvPicPr>
                <a:picLocks/>
              </p:cNvPicPr>
              <p:nvPr/>
            </p:nvPicPr>
            <p:blipFill>
              <a:blip xmlns:r="http://schemas.openxmlformats.org/officeDocument/2006/relationships" r:embed="rId3"/>
              <a:stretch>
                <a:fillRect/>
              </a:stretch>
            </p:blipFill>
            <p:spPr>
              <a:xfrm>
                <a:off x="675342" y="3796847"/>
                <a:ext cx="7718400" cy="360"/>
              </a:xfrm>
              <a:prstGeom prst="rect"/>
            </p:spPr>
          </p:pic>
        </mc:Fallback>
      </mc:AlternateContent>
      <mc:AlternateContent xmlns:mc="http://schemas.openxmlformats.org/markup-compatibility/2006">
        <mc:Choice xmlns:p14="http://schemas.microsoft.com/office/powerpoint/2010/main" Requires="p14">
          <p:contentPart p14:bwMode="auto" r:id="rId4">
            <p14:nvContentPartPr>
              <p14:cNvPr id="2097200" name="Ink 6"/>
              <p14:cNvContentPartPr/>
              <p14:nvPr/>
            </p14:nvContentPartPr>
            <p14:xfrm>
              <a:off x="767502" y="4547447"/>
              <a:ext cx="4468320" cy="360"/>
            </p14:xfrm>
          </p:contentPart>
        </mc:Choice>
        <mc:Fallback>
          <p:pic>
            <p:nvPicPr>
              <p:cNvPr id="2097200" name="Ink 6"/>
              <p:cNvPicPr>
                <a:picLocks/>
              </p:cNvPicPr>
              <p:nvPr/>
            </p:nvPicPr>
            <p:blipFill>
              <a:blip xmlns:r="http://schemas.openxmlformats.org/officeDocument/2006/relationships" r:embed="rId5"/>
              <a:stretch>
                <a:fillRect/>
              </a:stretch>
            </p:blipFill>
            <p:spPr>
              <a:xfrm>
                <a:off x="767502" y="4547447"/>
                <a:ext cx="446832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201" name="Ink 9"/>
              <p14:cNvContentPartPr/>
              <p14:nvPr/>
            </p14:nvContentPartPr>
            <p14:xfrm>
              <a:off x="5922702" y="2592287"/>
              <a:ext cx="1980360" cy="360"/>
            </p14:xfrm>
          </p:contentPart>
        </mc:Choice>
        <mc:Fallback>
          <p:pic>
            <p:nvPicPr>
              <p:cNvPr id="2097201" name="Ink 9"/>
              <p:cNvPicPr>
                <a:picLocks/>
              </p:cNvPicPr>
              <p:nvPr/>
            </p:nvPicPr>
            <p:blipFill>
              <a:blip xmlns:r="http://schemas.openxmlformats.org/officeDocument/2006/relationships" r:embed="rId7"/>
              <a:stretch>
                <a:fillRect/>
              </a:stretch>
            </p:blipFill>
            <p:spPr>
              <a:xfrm>
                <a:off x="5922702" y="2592287"/>
                <a:ext cx="198036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202" name="Ink 10"/>
              <p14:cNvContentPartPr/>
              <p14:nvPr/>
            </p14:nvContentPartPr>
            <p14:xfrm>
              <a:off x="4739382" y="1374407"/>
              <a:ext cx="4087440" cy="360"/>
            </p14:xfrm>
          </p:contentPart>
        </mc:Choice>
        <mc:Fallback>
          <p:pic>
            <p:nvPicPr>
              <p:cNvPr id="2097202" name="Ink 10"/>
              <p:cNvPicPr>
                <a:picLocks/>
              </p:cNvPicPr>
              <p:nvPr/>
            </p:nvPicPr>
            <p:blipFill>
              <a:blip xmlns:r="http://schemas.openxmlformats.org/officeDocument/2006/relationships" r:embed="rId9"/>
              <a:stretch>
                <a:fillRect/>
              </a:stretch>
            </p:blipFill>
            <p:spPr>
              <a:xfrm>
                <a:off x="4739382" y="1374407"/>
                <a:ext cx="4087440" cy="360"/>
              </a:xfrm>
              <a:prstGeom prst="rect"/>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28" name="Title 1"/>
          <p:cNvSpPr>
            <a:spLocks noGrp="1"/>
          </p:cNvSpPr>
          <p:nvPr>
            <p:ph type="title"/>
          </p:nvPr>
        </p:nvSpPr>
        <p:spPr/>
        <p:txBody>
          <a:bodyPr/>
          <a:p>
            <a:endParaRPr lang="en-US"/>
          </a:p>
        </p:txBody>
      </p:sp>
      <p:pic>
        <p:nvPicPr>
          <p:cNvPr id="209720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3" name=""/>
        <p:cNvGrpSpPr/>
        <p:nvPr/>
      </p:nvGrpSpPr>
      <p:grpSpPr>
        <a:xfrm>
          <a:off x="0" y="0"/>
          <a:ext cx="0" cy="0"/>
          <a:chOff x="0" y="0"/>
          <a:chExt cx="0" cy="0"/>
        </a:xfrm>
      </p:grpSpPr>
      <p:sp>
        <p:nvSpPr>
          <p:cNvPr id="1048594" name="Content Placeholder 2"/>
          <p:cNvSpPr>
            <a:spLocks noGrp="1"/>
          </p:cNvSpPr>
          <p:nvPr>
            <p:ph idx="1"/>
          </p:nvPr>
        </p:nvSpPr>
        <p:spPr>
          <a:xfrm>
            <a:off x="94961" y="161636"/>
            <a:ext cx="8954077" cy="900545"/>
          </a:xfrm>
        </p:spPr>
        <p:txBody>
          <a:bodyPr>
            <a:normAutofit/>
          </a:bodyPr>
          <a:p>
            <a:r>
              <a:rPr b="1" dirty="0" sz="2400" lang="en-US"/>
              <a:t>Diagnostic  criteria  for  NF1  ;  two  or  more  must  be  present  to  establish  the diagnosis.</a:t>
            </a:r>
          </a:p>
        </p:txBody>
      </p:sp>
      <p:pic>
        <p:nvPicPr>
          <p:cNvPr id="2097152" name="Picture 4"/>
          <p:cNvPicPr>
            <a:picLocks noChangeAspect="1"/>
          </p:cNvPicPr>
          <p:nvPr/>
        </p:nvPicPr>
        <p:blipFill>
          <a:blip xmlns:r="http://schemas.openxmlformats.org/officeDocument/2006/relationships" r:embed="rId1"/>
          <a:stretch>
            <a:fillRect/>
          </a:stretch>
        </p:blipFill>
        <p:spPr>
          <a:xfrm>
            <a:off x="94961" y="1062181"/>
            <a:ext cx="8954077" cy="4733637"/>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4" name=""/>
        <p:cNvGrpSpPr/>
        <p:nvPr/>
      </p:nvGrpSpPr>
      <p:grpSpPr>
        <a:xfrm>
          <a:off x="0" y="0"/>
          <a:ext cx="0" cy="0"/>
          <a:chOff x="0" y="0"/>
          <a:chExt cx="0" cy="0"/>
        </a:xfrm>
      </p:grpSpPr>
      <p:sp>
        <p:nvSpPr>
          <p:cNvPr id="1048595" name="Content Placeholder 2"/>
          <p:cNvSpPr>
            <a:spLocks noGrp="1"/>
          </p:cNvSpPr>
          <p:nvPr>
            <p:ph idx="1"/>
          </p:nvPr>
        </p:nvSpPr>
        <p:spPr>
          <a:xfrm>
            <a:off x="115454" y="127001"/>
            <a:ext cx="8901545" cy="6615544"/>
          </a:xfrm>
        </p:spPr>
        <p:txBody>
          <a:bodyPr>
            <a:normAutofit/>
          </a:bodyPr>
          <a:p>
            <a:pPr indent="0" marL="0">
              <a:buNone/>
            </a:pPr>
            <a:r>
              <a:rPr b="1" dirty="0" sz="2000" lang="en-US" u="sng">
                <a:solidFill>
                  <a:srgbClr val="002060"/>
                </a:solidFill>
              </a:rPr>
              <a:t>The lesions most likely to necessitate neurosurgical care include :</a:t>
            </a:r>
          </a:p>
          <a:p>
            <a:pPr indent="-385763" marL="385763">
              <a:buAutoNum type="alphaUcPeriod"/>
            </a:pPr>
            <a:r>
              <a:rPr b="1" dirty="0" sz="2000" lang="en-US" u="sng">
                <a:solidFill>
                  <a:srgbClr val="C00000"/>
                </a:solidFill>
              </a:rPr>
              <a:t>Plexiform or other neurofibromas</a:t>
            </a:r>
          </a:p>
          <a:p>
            <a:pPr lvl="1"/>
            <a:r>
              <a:rPr dirty="0" sz="2000" lang="en-US"/>
              <a:t>Extend  across  the  length  of  a  nerve and  may  involve  multiple  nerve  fascicles  or  multiple  branches  of a  large  nerve.</a:t>
            </a:r>
          </a:p>
          <a:p>
            <a:pPr lvl="1"/>
            <a:r>
              <a:rPr dirty="0" sz="2000" lang="en-US"/>
              <a:t>These  tumors  are  observed  on  physical  examination  in  approximately  25%  of  patients  with  NF1.</a:t>
            </a:r>
          </a:p>
          <a:p>
            <a:pPr lvl="1"/>
            <a:r>
              <a:rPr dirty="0" sz="2000" lang="en-US"/>
              <a:t>Diffuse, involving  multiple  spinal  nerve  roots  at  different  levels.  </a:t>
            </a:r>
            <a:r>
              <a:rPr dirty="0" sz="2000" lang="en-US" u="sng"/>
              <a:t>Because of  their  size,  they  can  cause  nerve  root  or  spinal  cord  compression,  which  are  indications  for  surgical  intervention.</a:t>
            </a:r>
          </a:p>
          <a:p>
            <a:pPr lvl="1"/>
            <a:endParaRPr dirty="0" sz="2000" lang="en-US" u="sng"/>
          </a:p>
          <a:p>
            <a:pPr lvl="1">
              <a:buFont typeface="Wingdings" pitchFamily="2" charset="2"/>
              <a:buChar char="v"/>
            </a:pPr>
            <a:r>
              <a:rPr b="1" dirty="0" sz="2000" lang="en-US">
                <a:solidFill>
                  <a:srgbClr val="002060"/>
                </a:solidFill>
              </a:rPr>
              <a:t>The goal  of  surgery</a:t>
            </a:r>
            <a:r>
              <a:rPr dirty="0" sz="2000" lang="en-US"/>
              <a:t> </a:t>
            </a:r>
          </a:p>
          <a:p>
            <a:pPr lvl="2">
              <a:buFont typeface="Wingdings" pitchFamily="2" charset="2"/>
              <a:buChar char="ü"/>
            </a:pPr>
            <a:r>
              <a:rPr dirty="0" lang="en-US"/>
              <a:t>Arrest  or  alleviate  symptoms,  rather  than  to perform  a  gross  total  resection,  which  can  lead  to  severe  morbidity.  </a:t>
            </a:r>
          </a:p>
          <a:p>
            <a:pPr lvl="2">
              <a:buFont typeface="Wingdings" pitchFamily="2" charset="2"/>
              <a:buChar char="ü"/>
            </a:pPr>
            <a:r>
              <a:rPr dirty="0" lang="en-US"/>
              <a:t>Spinal  fusion  is  often  needed  to  prevent  spinal  deformity.</a:t>
            </a:r>
          </a:p>
          <a:p>
            <a:pPr lvl="1"/>
            <a:endParaRPr dirty="0" sz="2000" lang="en-US"/>
          </a:p>
          <a:p>
            <a:pPr lvl="1"/>
            <a:r>
              <a:rPr dirty="0" sz="2000" lang="en-US"/>
              <a:t>Pain or rapid  enlargement  of  a  known  mass  is  a  classic  symptom  indicative  of  progression  to  </a:t>
            </a:r>
            <a:r>
              <a:rPr b="1" dirty="0" sz="2000" lang="en-US" u="sng">
                <a:solidFill>
                  <a:srgbClr val="C00000"/>
                </a:solidFill>
              </a:rPr>
              <a:t>malignant  peripheral  nerve  sheath  tumors (MPNST).</a:t>
            </a:r>
            <a:r>
              <a:rPr dirty="0" sz="2000" 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5" name=""/>
        <p:cNvGrpSpPr/>
        <p:nvPr/>
      </p:nvGrpSpPr>
      <p:grpSpPr>
        <a:xfrm>
          <a:off x="0" y="0"/>
          <a:ext cx="0" cy="0"/>
          <a:chOff x="0" y="0"/>
          <a:chExt cx="0" cy="0"/>
        </a:xfrm>
      </p:grpSpPr>
      <p:sp>
        <p:nvSpPr>
          <p:cNvPr id="1048596" name="Content Placeholder 2"/>
          <p:cNvSpPr>
            <a:spLocks noGrp="1"/>
          </p:cNvSpPr>
          <p:nvPr>
            <p:ph idx="1"/>
          </p:nvPr>
        </p:nvSpPr>
        <p:spPr>
          <a:xfrm>
            <a:off x="120649" y="106731"/>
            <a:ext cx="8919441" cy="6647360"/>
          </a:xfrm>
        </p:spPr>
        <p:txBody>
          <a:bodyPr>
            <a:normAutofit/>
          </a:bodyPr>
          <a:p>
            <a:pPr indent="0" marL="0">
              <a:buNone/>
            </a:pPr>
            <a:r>
              <a:rPr b="1" dirty="0" sz="2000" lang="en-US">
                <a:solidFill>
                  <a:srgbClr val="C00000"/>
                </a:solidFill>
              </a:rPr>
              <a:t>B. Optic pathway gliomas</a:t>
            </a:r>
          </a:p>
          <a:p>
            <a:pPr lvl="1"/>
            <a:r>
              <a:rPr dirty="0" sz="2000" lang="en-US"/>
              <a:t>OPGs  in  NF1  typically  follow  a  more  indolent  clinical course  than  do  sporadic  OPGs.</a:t>
            </a:r>
          </a:p>
          <a:p>
            <a:pPr lvl="1"/>
            <a:r>
              <a:rPr dirty="0" sz="2000" lang="en-US"/>
              <a:t>Occur in up to 15%</a:t>
            </a:r>
          </a:p>
          <a:p>
            <a:pPr indent="0" marL="0">
              <a:buNone/>
            </a:pPr>
            <a:r>
              <a:rPr b="1" dirty="0" sz="2000" lang="en-US">
                <a:solidFill>
                  <a:srgbClr val="C00000"/>
                </a:solidFill>
              </a:rPr>
              <a:t>C. Brainstem gliomas</a:t>
            </a:r>
          </a:p>
          <a:p>
            <a:pPr lvl="1"/>
            <a:r>
              <a:rPr dirty="0" sz="2000" lang="en-US"/>
              <a:t>Brainstem  gliomas  in  NF1  follow  a characteristically  indolent  course.</a:t>
            </a:r>
          </a:p>
          <a:p>
            <a:pPr indent="0" marL="0">
              <a:buNone/>
            </a:pPr>
            <a:r>
              <a:rPr b="1" dirty="0" sz="2000" lang="en-US">
                <a:solidFill>
                  <a:srgbClr val="C00000"/>
                </a:solidFill>
              </a:rPr>
              <a:t>D. Cerebellar gliomas.</a:t>
            </a:r>
          </a:p>
          <a:p>
            <a:pPr lvl="1"/>
            <a:r>
              <a:rPr dirty="0" sz="2000" lang="en-US"/>
              <a:t>Most commonly low grade (pilocytic astrocytoma), but anaplastic astrocytomas, gangliogliomas, and pleomorphic xanthoastrocytomas have also been described.</a:t>
            </a:r>
          </a:p>
          <a:p>
            <a:pPr lvl="1"/>
            <a:r>
              <a:rPr dirty="0" sz="2000" lang="en-US"/>
              <a:t>They  tend  to  be  </a:t>
            </a:r>
            <a:r>
              <a:rPr b="1" dirty="0" sz="2000" lang="en-US">
                <a:solidFill>
                  <a:srgbClr val="0070C0"/>
                </a:solidFill>
              </a:rPr>
              <a:t>located in  the  </a:t>
            </a:r>
            <a:r>
              <a:rPr b="1" dirty="0" sz="2000" lang="en-US" err="1">
                <a:solidFill>
                  <a:srgbClr val="0070C0"/>
                </a:solidFill>
              </a:rPr>
              <a:t>subependymal</a:t>
            </a:r>
            <a:r>
              <a:rPr b="1" dirty="0" sz="2000" lang="en-US">
                <a:solidFill>
                  <a:srgbClr val="0070C0"/>
                </a:solidFill>
              </a:rPr>
              <a:t>  white  matter  of  the  fourth  ventricle</a:t>
            </a:r>
            <a:r>
              <a:rPr dirty="0" sz="2000" lang="en-US"/>
              <a:t>,  as </a:t>
            </a:r>
            <a:r>
              <a:rPr b="1" dirty="0" sz="2000" lang="en-US"/>
              <a:t>opposed  to</a:t>
            </a:r>
            <a:r>
              <a:rPr dirty="0" sz="2000" lang="en-US"/>
              <a:t>  </a:t>
            </a:r>
            <a:r>
              <a:rPr b="1" dirty="0" sz="2000" lang="en-US">
                <a:solidFill>
                  <a:srgbClr val="002060"/>
                </a:solidFill>
              </a:rPr>
              <a:t>sporadic  tumors</a:t>
            </a:r>
            <a:r>
              <a:rPr dirty="0" sz="2000" lang="en-US"/>
              <a:t>,  which  </a:t>
            </a:r>
            <a:r>
              <a:rPr dirty="0" sz="2000" lang="en-US" u="sng">
                <a:solidFill>
                  <a:srgbClr val="002060"/>
                </a:solidFill>
              </a:rPr>
              <a:t>tend  to  occur  in  the  vermis or  hemispheres</a:t>
            </a:r>
            <a:r>
              <a:rPr dirty="0" sz="2000" lang="en-US"/>
              <a:t>.</a:t>
            </a:r>
          </a:p>
          <a:p>
            <a:pPr lvl="1"/>
            <a:r>
              <a:rPr dirty="0" sz="2000" lang="en-US"/>
              <a:t>NF1-associated cerebellar gliomas are actually </a:t>
            </a:r>
            <a:r>
              <a:rPr b="1" dirty="0" sz="2000" lang="en-US">
                <a:solidFill>
                  <a:srgbClr val="7030A0"/>
                </a:solidFill>
              </a:rPr>
              <a:t>more malignant</a:t>
            </a:r>
            <a:r>
              <a:rPr dirty="0" sz="2000" lang="en-US"/>
              <a:t>.</a:t>
            </a:r>
          </a:p>
          <a:p>
            <a:endParaRPr dirty="0" sz="2000"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597" name="Title 1"/>
          <p:cNvSpPr>
            <a:spLocks noGrp="1"/>
          </p:cNvSpPr>
          <p:nvPr>
            <p:ph type="title"/>
          </p:nvPr>
        </p:nvSpPr>
        <p:spPr/>
        <p:txBody>
          <a:bodyPr/>
          <a:p>
            <a:endParaRPr lang="en-US"/>
          </a:p>
        </p:txBody>
      </p:sp>
      <p:pic>
        <p:nvPicPr>
          <p:cNvPr id="2097153" name="Picture 4"/>
          <p:cNvPicPr>
            <a:picLocks noChangeAspect="1" noGrp="1"/>
          </p:cNvPicPr>
          <p:nvPr>
            <p:ph idx="1"/>
          </p:nvPr>
        </p:nvPicPr>
        <p:blipFill rotWithShape="1">
          <a:blip xmlns:r="http://schemas.openxmlformats.org/officeDocument/2006/relationships" r:embed="rId1"/>
          <a:srcRect l="18359" r="18508"/>
          <a:stretch>
            <a:fillRect/>
          </a:stretch>
        </p:blipFill>
        <p:spPr>
          <a:xfrm>
            <a:off x="0" y="0"/>
            <a:ext cx="9144000"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sp>
        <p:nvSpPr>
          <p:cNvPr id="1048598" name="Title 1"/>
          <p:cNvSpPr>
            <a:spLocks noGrp="1"/>
          </p:cNvSpPr>
          <p:nvPr>
            <p:ph type="title"/>
          </p:nvPr>
        </p:nvSpPr>
        <p:spPr/>
        <p:txBody>
          <a:bodyPr/>
          <a:p>
            <a:endParaRPr lang="en-US"/>
          </a:p>
        </p:txBody>
      </p:sp>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1"/>
            <a:ext cx="9144000" cy="5380672"/>
          </a:xfrm>
          <a:prstGeom prst="rect"/>
        </p:spPr>
      </p:pic>
      <p:sp>
        <p:nvSpPr>
          <p:cNvPr id="1048599" name="TextBox 6"/>
          <p:cNvSpPr txBox="1"/>
          <p:nvPr/>
        </p:nvSpPr>
        <p:spPr>
          <a:xfrm>
            <a:off x="0" y="5380672"/>
            <a:ext cx="9144000" cy="1424940"/>
          </a:xfrm>
          <a:prstGeom prst="rect"/>
          <a:noFill/>
        </p:spPr>
        <p:txBody>
          <a:bodyPr wrap="square">
            <a:spAutoFit/>
          </a:bodyPr>
          <a:p>
            <a:r>
              <a:rPr dirty="0" sz="1800" lang="en-US">
                <a:solidFill>
                  <a:prstClr val="black"/>
                </a:solidFill>
                <a:latin typeface="ArialMT"/>
              </a:rPr>
              <a:t>Clinical and CT findings. Bilateral axillary freckles (A) and iris </a:t>
            </a:r>
            <a:r>
              <a:rPr dirty="0" sz="1800" lang="en-US" err="1">
                <a:solidFill>
                  <a:prstClr val="black"/>
                </a:solidFill>
                <a:latin typeface="ArialMT"/>
              </a:rPr>
              <a:t>hamartomas</a:t>
            </a:r>
            <a:r>
              <a:rPr dirty="0" sz="1800" lang="en-US">
                <a:solidFill>
                  <a:prstClr val="black"/>
                </a:solidFill>
                <a:latin typeface="ArialMT"/>
              </a:rPr>
              <a:t>, also known as </a:t>
            </a:r>
            <a:r>
              <a:rPr dirty="0" sz="1800" lang="en-US" err="1">
                <a:solidFill>
                  <a:prstClr val="black"/>
                </a:solidFill>
                <a:latin typeface="ArialMT"/>
              </a:rPr>
              <a:t>Lisch</a:t>
            </a:r>
            <a:r>
              <a:rPr dirty="0" sz="1800" lang="en-US">
                <a:solidFill>
                  <a:prstClr val="black"/>
                </a:solidFill>
                <a:latin typeface="ArialMT"/>
              </a:rPr>
              <a:t> nodules (B, arrowheads) were detected, both meeting the criteria for a diagnosis of NF1. Axial and three-dimensional CT images (C and D, respectively) showing an occipital </a:t>
            </a:r>
            <a:r>
              <a:rPr dirty="0" sz="1800" lang="en-US" err="1">
                <a:solidFill>
                  <a:prstClr val="black"/>
                </a:solidFill>
                <a:latin typeface="ArialMT"/>
              </a:rPr>
              <a:t>calvarial</a:t>
            </a:r>
            <a:r>
              <a:rPr dirty="0" sz="1800" lang="en-US">
                <a:solidFill>
                  <a:prstClr val="black"/>
                </a:solidFill>
                <a:latin typeface="ArialMT"/>
              </a:rPr>
              <a:t> bone defect situated along the left lambdoid suture, measuring 3.1 cm at its largest diameter. </a:t>
            </a:r>
            <a:endParaRPr dirty="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pic>
        <p:nvPicPr>
          <p:cNvPr id="2097155" name="Content Placeholder 3"/>
          <p:cNvPicPr>
            <a:picLocks noChangeAspect="1" noGrp="1"/>
          </p:cNvPicPr>
          <p:nvPr>
            <p:ph idx="1"/>
          </p:nvPr>
        </p:nvPicPr>
        <p:blipFill>
          <a:blip xmlns:r="http://schemas.openxmlformats.org/officeDocument/2006/relationships" r:embed="rId1"/>
          <a:stretch>
            <a:fillRect/>
          </a:stretch>
        </p:blipFill>
        <p:spPr>
          <a:xfrm>
            <a:off x="1" y="1"/>
            <a:ext cx="4572000" cy="3428999"/>
          </a:xfrm>
          <a:prstGeom prst="rect"/>
        </p:spPr>
      </p:pic>
      <p:pic>
        <p:nvPicPr>
          <p:cNvPr id="2097156" name="Content Placeholder 3"/>
          <p:cNvPicPr>
            <a:picLocks noChangeAspect="1"/>
          </p:cNvPicPr>
          <p:nvPr/>
        </p:nvPicPr>
        <p:blipFill>
          <a:blip xmlns:r="http://schemas.openxmlformats.org/officeDocument/2006/relationships" r:embed="rId2"/>
          <a:stretch>
            <a:fillRect/>
          </a:stretch>
        </p:blipFill>
        <p:spPr>
          <a:xfrm>
            <a:off x="4572000" y="1"/>
            <a:ext cx="4572000" cy="3429000"/>
          </a:xfrm>
          <a:prstGeom prst="rect"/>
        </p:spPr>
      </p:pic>
      <p:pic>
        <p:nvPicPr>
          <p:cNvPr id="2097157" name="Content Placeholder 3"/>
          <p:cNvPicPr>
            <a:picLocks noChangeAspect="1"/>
          </p:cNvPicPr>
          <p:nvPr/>
        </p:nvPicPr>
        <p:blipFill>
          <a:blip xmlns:r="http://schemas.openxmlformats.org/officeDocument/2006/relationships" r:embed="rId3"/>
          <a:stretch>
            <a:fillRect/>
          </a:stretch>
        </p:blipFill>
        <p:spPr>
          <a:xfrm>
            <a:off x="-1" y="3429000"/>
            <a:ext cx="4571999" cy="3429000"/>
          </a:xfrm>
          <a:prstGeom prst="rect"/>
        </p:spPr>
      </p:pic>
      <p:sp>
        <p:nvSpPr>
          <p:cNvPr id="1048600" name="TextBox 7"/>
          <p:cNvSpPr txBox="1"/>
          <p:nvPr/>
        </p:nvSpPr>
        <p:spPr>
          <a:xfrm>
            <a:off x="4572000" y="3428999"/>
            <a:ext cx="4572000" cy="369332"/>
          </a:xfrm>
          <a:prstGeom prst="rect"/>
          <a:noFill/>
        </p:spPr>
        <p:txBody>
          <a:bodyPr wrap="square">
            <a:spAutoFit/>
          </a:bodyPr>
          <a:p>
            <a:r>
              <a:rPr dirty="0" lang="en-US"/>
              <a:t>A= </a:t>
            </a:r>
            <a:r>
              <a:rPr dirty="0" lang="en-US" err="1"/>
              <a:t>Lisch</a:t>
            </a:r>
            <a:r>
              <a:rPr dirty="0" lang="en-US"/>
              <a:t> nodule…iris </a:t>
            </a:r>
            <a:r>
              <a:rPr dirty="0" lang="en-US" err="1"/>
              <a:t>hamartoma</a:t>
            </a:r>
            <a:endParaRPr dirty="0" lang="en-US"/>
          </a:p>
        </p:txBody>
      </p:sp>
      <p:sp>
        <p:nvSpPr>
          <p:cNvPr id="1048601" name="TextBox 9"/>
          <p:cNvSpPr txBox="1"/>
          <p:nvPr/>
        </p:nvSpPr>
        <p:spPr>
          <a:xfrm>
            <a:off x="4572000" y="4179516"/>
            <a:ext cx="4572000" cy="369332"/>
          </a:xfrm>
          <a:prstGeom prst="rect"/>
          <a:noFill/>
        </p:spPr>
        <p:txBody>
          <a:bodyPr wrap="square">
            <a:spAutoFit/>
          </a:bodyPr>
          <a:p>
            <a:r>
              <a:rPr dirty="0" lang="en-US"/>
              <a:t>B= Café au </a:t>
            </a:r>
            <a:r>
              <a:rPr dirty="0" lang="en-US" err="1"/>
              <a:t>lait</a:t>
            </a:r>
            <a:endParaRPr dirty="0" lang="en-US"/>
          </a:p>
        </p:txBody>
      </p:sp>
      <p:sp>
        <p:nvSpPr>
          <p:cNvPr id="1048602" name="TextBox 11"/>
          <p:cNvSpPr txBox="1"/>
          <p:nvPr/>
        </p:nvSpPr>
        <p:spPr>
          <a:xfrm>
            <a:off x="4572000" y="4958834"/>
            <a:ext cx="4572000" cy="369332"/>
          </a:xfrm>
          <a:prstGeom prst="rect"/>
          <a:noFill/>
        </p:spPr>
        <p:txBody>
          <a:bodyPr wrap="square">
            <a:spAutoFit/>
          </a:bodyPr>
          <a:p>
            <a:r>
              <a:rPr dirty="0" lang="en-US"/>
              <a:t>C= Plexiform neurofibroma</a:t>
            </a:r>
          </a:p>
        </p:txBody>
      </p:sp>
      <p:sp>
        <p:nvSpPr>
          <p:cNvPr id="1048603" name="TextBox 12"/>
          <p:cNvSpPr txBox="1"/>
          <p:nvPr/>
        </p:nvSpPr>
        <p:spPr>
          <a:xfrm>
            <a:off x="161635" y="0"/>
            <a:ext cx="1343891" cy="769441"/>
          </a:xfrm>
          <a:prstGeom prst="rect"/>
          <a:noFill/>
        </p:spPr>
        <p:txBody>
          <a:bodyPr rtlCol="0" wrap="square">
            <a:spAutoFit/>
          </a:bodyPr>
          <a:p>
            <a:pPr algn="l"/>
            <a:r>
              <a:rPr b="1" dirty="0" sz="4400" lang="en-US">
                <a:solidFill>
                  <a:schemeClr val="bg1"/>
                </a:solidFill>
              </a:rPr>
              <a:t>A</a:t>
            </a:r>
          </a:p>
        </p:txBody>
      </p:sp>
      <p:sp>
        <p:nvSpPr>
          <p:cNvPr id="1048604" name="TextBox 14"/>
          <p:cNvSpPr txBox="1"/>
          <p:nvPr/>
        </p:nvSpPr>
        <p:spPr>
          <a:xfrm>
            <a:off x="4733635" y="-1"/>
            <a:ext cx="1343891" cy="769441"/>
          </a:xfrm>
          <a:prstGeom prst="rect"/>
          <a:noFill/>
        </p:spPr>
        <p:txBody>
          <a:bodyPr rtlCol="0" wrap="square">
            <a:spAutoFit/>
          </a:bodyPr>
          <a:p>
            <a:pPr algn="l"/>
            <a:r>
              <a:rPr b="1" dirty="0" sz="4400" lang="en-US">
                <a:solidFill>
                  <a:schemeClr val="bg1"/>
                </a:solidFill>
              </a:rPr>
              <a:t>B</a:t>
            </a:r>
          </a:p>
        </p:txBody>
      </p:sp>
      <p:sp>
        <p:nvSpPr>
          <p:cNvPr id="1048605" name="TextBox 16"/>
          <p:cNvSpPr txBox="1"/>
          <p:nvPr/>
        </p:nvSpPr>
        <p:spPr>
          <a:xfrm>
            <a:off x="117760" y="3434833"/>
            <a:ext cx="1343891" cy="769441"/>
          </a:xfrm>
          <a:prstGeom prst="rect"/>
          <a:noFill/>
        </p:spPr>
        <p:txBody>
          <a:bodyPr rtlCol="0" wrap="square">
            <a:spAutoFit/>
          </a:bodyPr>
          <a:p>
            <a:pPr algn="l"/>
            <a:r>
              <a:rPr b="1" dirty="0" sz="4400" lang="en-US">
                <a:solidFill>
                  <a:schemeClr val="bg1"/>
                </a:solidFill>
              </a:rPr>
              <a:t>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49" name=""/>
        <p:cNvGrpSpPr/>
        <p:nvPr/>
      </p:nvGrpSpPr>
      <p:grpSpPr>
        <a:xfrm>
          <a:off x="0" y="0"/>
          <a:ext cx="0" cy="0"/>
          <a:chOff x="0" y="0"/>
          <a:chExt cx="0" cy="0"/>
        </a:xfrm>
      </p:grpSpPr>
      <p:sp>
        <p:nvSpPr>
          <p:cNvPr id="1048606"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365126"/>
            <a:ext cx="9144000" cy="5680364"/>
          </a:xfrm>
          <a:prstGeom prst="rect"/>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Neurocutaneous Tumor Syndromes</dc:title>
  <dc:creator>wisam alfeehan</dc:creator>
  <cp:lastModifiedBy>Ahmed Maan</cp:lastModifiedBy>
  <dcterms:created xsi:type="dcterms:W3CDTF">2018-01-19T06:09:27Z</dcterms:created>
  <dcterms:modified xsi:type="dcterms:W3CDTF">2022-11-28T09:50:50Z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eb587a4c26d54a0e98c8f2c14a1d15a5</vt:lpwstr>
  </property>
</Properties>
</file>