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48" r:id="rId1"/>
  </p:sldMasterIdLst>
  <p:notesMasterIdLst>
    <p:notesMasterId r:id="rId2"/>
  </p:notesMasterIdLst>
  <p:sldIdLst>
    <p:sldId id="256" r:id="rId3"/>
    <p:sldId id="257" r:id="rId4"/>
    <p:sldId id="258" r:id="rId5"/>
    <p:sldId id="259" r:id="rId6"/>
    <p:sldId id="260" r:id="rId7"/>
    <p:sldId id="261" r:id="rId8"/>
    <p:sldId id="262" r:id="rId9"/>
    <p:sldId id="263" r:id="rId10"/>
    <p:sldId id="264" r:id="rId11"/>
    <p:sldId id="265" r:id="rId12"/>
    <p:sldId id="266" r:id="rId13"/>
  </p:sldIdLst>
  <p:sldSz type="screen4x3" cy="6858000" cx="9144000"/>
  <p:notesSz cx="6858000" cy="9144000"/>
  <p:defaultTex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p="http://schemas.openxmlformats.org/presentationml/2006/main" xmlns:r="http://schemas.openxmlformats.org/officeDocument/2006/relationships" xmlns:a="http://schemas.openxmlformats.org/drawingml/2006/main">
  <p:slideViewPr>
    <p:cSldViewPr>
      <p:cViewPr>
        <p:scale>
          <a:sx n="0" d="0"/>
          <a:sy n="0" d="0"/>
        </p:scale>
        <p:origin x="0" y="0"/>
      </p:cViewPr>
    </p:cSldViewPr>
  </p:slide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tableStyles" Target="tableStyles.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49" name=""/>
        <p:cNvGrpSpPr/>
        <p:nvPr/>
      </p:nvGrpSpPr>
      <p:grpSpPr>
        <a:xfrm>
          <a:off x="0" y="0"/>
          <a:ext cx="0" cy="0"/>
          <a:chOff x="0" y="0"/>
          <a:chExt cx="0" cy="0"/>
        </a:xfrm>
      </p:grpSpPr>
      <p:sp>
        <p:nvSpPr>
          <p:cNvPr id="1048650"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651"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652"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653"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54"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655"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t>‹#›</a:t>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38" name=""/>
        <p:cNvGrpSpPr/>
        <p:nvPr/>
      </p:nvGrpSpPr>
      <p:grpSpPr>
        <a:xfrm>
          <a:off x="0" y="0"/>
          <a:ext cx="0" cy="0"/>
          <a:chOff x="0" y="0"/>
          <a:chExt cx="0" cy="0"/>
        </a:xfrm>
      </p:grpSpPr>
      <p:sp>
        <p:nvSpPr>
          <p:cNvPr id="1048597"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1048598" name="Subtitle 2"/>
          <p:cNvSpPr>
            <a:spLocks noGrp="1"/>
          </p:cNvSpPr>
          <p:nvPr>
            <p:ph type="subTitle" idx="1"/>
          </p:nvPr>
        </p:nvSpPr>
        <p:spPr>
          <a:xfrm>
            <a:off x="1143000" y="3602038"/>
            <a:ext cx="6858000" cy="1655762"/>
          </a:xfrm>
        </p:spPr>
        <p:txBody>
          <a:bodyPr/>
          <a:lstStyle>
            <a:lvl1pPr algn="ctr" indent="0" marL="0">
              <a:buNone/>
              <a:defRPr sz="1800"/>
            </a:lvl1pPr>
            <a:lvl2pPr algn="ctr" indent="0" marL="342900">
              <a:buNone/>
              <a:defRPr sz="1500"/>
            </a:lvl2pPr>
            <a:lvl3pPr algn="ctr" indent="0" marL="685800">
              <a:buNone/>
              <a:defRPr sz="1350"/>
            </a:lvl3pPr>
            <a:lvl4pPr algn="ctr" indent="0" marL="1028700">
              <a:buNone/>
              <a:defRPr sz="1200"/>
            </a:lvl4pPr>
            <a:lvl5pPr algn="ctr" indent="0" marL="1371600">
              <a:buNone/>
              <a:defRPr sz="1200"/>
            </a:lvl5pPr>
            <a:lvl6pPr algn="ctr" indent="0" marL="1714500">
              <a:buNone/>
              <a:defRPr sz="1200"/>
            </a:lvl6pPr>
            <a:lvl7pPr algn="ctr" indent="0" marL="2057400">
              <a:buNone/>
              <a:defRPr sz="1200"/>
            </a:lvl7pPr>
            <a:lvl8pPr algn="ctr" indent="0" marL="2400300">
              <a:buNone/>
              <a:defRPr sz="1200"/>
            </a:lvl8pPr>
            <a:lvl9pPr algn="ctr" indent="0" marL="2743200">
              <a:buNone/>
              <a:defRPr sz="1200"/>
            </a:lvl9pPr>
          </a:lstStyle>
          <a:p>
            <a:r>
              <a:rPr lang="en-US"/>
              <a:t>Click to edit Master subtitle style</a:t>
            </a:r>
          </a:p>
        </p:txBody>
      </p:sp>
      <p:sp>
        <p:nvSpPr>
          <p:cNvPr id="1048599" name="Date Placeholder 3"/>
          <p:cNvSpPr>
            <a:spLocks noGrp="1"/>
          </p:cNvSpPr>
          <p:nvPr>
            <p:ph type="dt" sz="half" idx="10"/>
          </p:nvPr>
        </p:nvSpPr>
        <p:spPr/>
        <p:txBody>
          <a:bodyPr/>
          <a:p>
            <a:fld id="{D28D99C7-F95A-9849-A55C-4197140B4F96}" type="datetimeFigureOut">
              <a:rPr lang="en-US" smtClean="0"/>
              <a:t>11/8/20</a:t>
            </a:fld>
            <a:endParaRPr lang="en-US"/>
          </a:p>
        </p:txBody>
      </p:sp>
      <p:sp>
        <p:nvSpPr>
          <p:cNvPr id="1048600" name="Footer Placeholder 4"/>
          <p:cNvSpPr>
            <a:spLocks noGrp="1"/>
          </p:cNvSpPr>
          <p:nvPr>
            <p:ph type="ftr" sz="quarter" idx="11"/>
          </p:nvPr>
        </p:nvSpPr>
        <p:spPr/>
        <p:txBody>
          <a:bodyPr/>
          <a:p>
            <a:endParaRPr lang="en-US"/>
          </a:p>
        </p:txBody>
      </p:sp>
      <p:sp>
        <p:nvSpPr>
          <p:cNvPr id="1048601" name="Slide Number Placeholder 5"/>
          <p:cNvSpPr>
            <a:spLocks noGrp="1"/>
          </p:cNvSpPr>
          <p:nvPr>
            <p:ph type="sldNum" sz="quarter" idx="12"/>
          </p:nvPr>
        </p:nvSpPr>
        <p:spPr/>
        <p:txBody>
          <a:bodyPr/>
          <a:p>
            <a:fld id="{AE136778-C6F1-3A42-AECA-CF7C456C8D2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42" name=""/>
        <p:cNvGrpSpPr/>
        <p:nvPr/>
      </p:nvGrpSpPr>
      <p:grpSpPr>
        <a:xfrm>
          <a:off x="0" y="0"/>
          <a:ext cx="0" cy="0"/>
          <a:chOff x="0" y="0"/>
          <a:chExt cx="0" cy="0"/>
        </a:xfrm>
      </p:grpSpPr>
      <p:sp>
        <p:nvSpPr>
          <p:cNvPr id="1048617" name="Title 1"/>
          <p:cNvSpPr>
            <a:spLocks noGrp="1"/>
          </p:cNvSpPr>
          <p:nvPr>
            <p:ph type="title"/>
          </p:nvPr>
        </p:nvSpPr>
        <p:spPr/>
        <p:txBody>
          <a:bodyPr/>
          <a:p>
            <a:r>
              <a:rPr lang="en-US"/>
              <a:t>Click to edit Master title style</a:t>
            </a:r>
          </a:p>
        </p:txBody>
      </p:sp>
      <p:sp>
        <p:nvSpPr>
          <p:cNvPr id="1048618" name="Vertical Text Placeholder 2"/>
          <p:cNvSpPr>
            <a:spLocks noGrp="1"/>
          </p:cNvSpPr>
          <p:nvPr>
            <p:ph type="body" orient="vert" idx="1"/>
          </p:nvPr>
        </p:nvSpPr>
        <p:spPr/>
        <p:txBody>
          <a:bodyPr vert="eaVert"/>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19" name="Date Placeholder 3"/>
          <p:cNvSpPr>
            <a:spLocks noGrp="1"/>
          </p:cNvSpPr>
          <p:nvPr>
            <p:ph type="dt" sz="half" idx="10"/>
          </p:nvPr>
        </p:nvSpPr>
        <p:spPr/>
        <p:txBody>
          <a:bodyPr/>
          <a:p>
            <a:fld id="{D28D99C7-F95A-9849-A55C-4197140B4F96}" type="datetimeFigureOut">
              <a:rPr lang="en-US" smtClean="0"/>
              <a:t>11/8/20</a:t>
            </a:fld>
            <a:endParaRPr lang="en-US"/>
          </a:p>
        </p:txBody>
      </p:sp>
      <p:sp>
        <p:nvSpPr>
          <p:cNvPr id="1048620" name="Footer Placeholder 4"/>
          <p:cNvSpPr>
            <a:spLocks noGrp="1"/>
          </p:cNvSpPr>
          <p:nvPr>
            <p:ph type="ftr" sz="quarter" idx="11"/>
          </p:nvPr>
        </p:nvSpPr>
        <p:spPr/>
        <p:txBody>
          <a:bodyPr/>
          <a:p>
            <a:endParaRPr lang="en-US"/>
          </a:p>
        </p:txBody>
      </p:sp>
      <p:sp>
        <p:nvSpPr>
          <p:cNvPr id="1048621" name="Slide Number Placeholder 5"/>
          <p:cNvSpPr>
            <a:spLocks noGrp="1"/>
          </p:cNvSpPr>
          <p:nvPr>
            <p:ph type="sldNum" sz="quarter" idx="12"/>
          </p:nvPr>
        </p:nvSpPr>
        <p:spPr/>
        <p:txBody>
          <a:bodyPr/>
          <a:p>
            <a:fld id="{AE136778-C6F1-3A42-AECA-CF7C456C8D2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40" name=""/>
        <p:cNvGrpSpPr/>
        <p:nvPr/>
      </p:nvGrpSpPr>
      <p:grpSpPr>
        <a:xfrm>
          <a:off x="0" y="0"/>
          <a:ext cx="0" cy="0"/>
          <a:chOff x="0" y="0"/>
          <a:chExt cx="0" cy="0"/>
        </a:xfrm>
      </p:grpSpPr>
      <p:sp>
        <p:nvSpPr>
          <p:cNvPr id="1048606" name="Vertical Title 1"/>
          <p:cNvSpPr>
            <a:spLocks noGrp="1"/>
          </p:cNvSpPr>
          <p:nvPr>
            <p:ph type="title" orient="vert"/>
          </p:nvPr>
        </p:nvSpPr>
        <p:spPr>
          <a:xfrm>
            <a:off x="6543675" y="365125"/>
            <a:ext cx="1971675" cy="5811838"/>
          </a:xfrm>
        </p:spPr>
        <p:txBody>
          <a:bodyPr vert="eaVert"/>
          <a:p>
            <a:r>
              <a:rPr lang="en-US"/>
              <a:t>Click to edit Master title style</a:t>
            </a:r>
          </a:p>
        </p:txBody>
      </p:sp>
      <p:sp>
        <p:nvSpPr>
          <p:cNvPr id="1048607" name="Vertical Text Placeholder 2"/>
          <p:cNvSpPr>
            <a:spLocks noGrp="1"/>
          </p:cNvSpPr>
          <p:nvPr>
            <p:ph type="body" orient="vert" idx="1"/>
          </p:nvPr>
        </p:nvSpPr>
        <p:spPr>
          <a:xfrm>
            <a:off x="628650" y="365125"/>
            <a:ext cx="5800725" cy="5811838"/>
          </a:xfrm>
        </p:spPr>
        <p:txBody>
          <a:bodyPr vert="eaVert"/>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08" name="Date Placeholder 3"/>
          <p:cNvSpPr>
            <a:spLocks noGrp="1"/>
          </p:cNvSpPr>
          <p:nvPr>
            <p:ph type="dt" sz="half" idx="10"/>
          </p:nvPr>
        </p:nvSpPr>
        <p:spPr/>
        <p:txBody>
          <a:bodyPr/>
          <a:p>
            <a:fld id="{D28D99C7-F95A-9849-A55C-4197140B4F96}" type="datetimeFigureOut">
              <a:rPr lang="en-US" smtClean="0"/>
              <a:t>11/8/20</a:t>
            </a:fld>
            <a:endParaRPr lang="en-US"/>
          </a:p>
        </p:txBody>
      </p:sp>
      <p:sp>
        <p:nvSpPr>
          <p:cNvPr id="1048609" name="Footer Placeholder 4"/>
          <p:cNvSpPr>
            <a:spLocks noGrp="1"/>
          </p:cNvSpPr>
          <p:nvPr>
            <p:ph type="ftr" sz="quarter" idx="11"/>
          </p:nvPr>
        </p:nvSpPr>
        <p:spPr/>
        <p:txBody>
          <a:bodyPr/>
          <a:p>
            <a:endParaRPr lang="en-US"/>
          </a:p>
        </p:txBody>
      </p:sp>
      <p:sp>
        <p:nvSpPr>
          <p:cNvPr id="1048610" name="Slide Number Placeholder 5"/>
          <p:cNvSpPr>
            <a:spLocks noGrp="1"/>
          </p:cNvSpPr>
          <p:nvPr>
            <p:ph type="sldNum" sz="quarter" idx="12"/>
          </p:nvPr>
        </p:nvSpPr>
        <p:spPr/>
        <p:txBody>
          <a:bodyPr/>
          <a:p>
            <a:fld id="{AE136778-C6F1-3A42-AECA-CF7C456C8D2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23" name=""/>
        <p:cNvGrpSpPr/>
        <p:nvPr/>
      </p:nvGrpSpPr>
      <p:grpSpPr>
        <a:xfrm>
          <a:off x="0" y="0"/>
          <a:ext cx="0" cy="0"/>
          <a:chOff x="0" y="0"/>
          <a:chExt cx="0" cy="0"/>
        </a:xfrm>
      </p:grpSpPr>
      <p:sp>
        <p:nvSpPr>
          <p:cNvPr id="1048581" name="Title 1"/>
          <p:cNvSpPr>
            <a:spLocks noGrp="1"/>
          </p:cNvSpPr>
          <p:nvPr>
            <p:ph type="title"/>
          </p:nvPr>
        </p:nvSpPr>
        <p:spPr/>
        <p:txBody>
          <a:bodyPr/>
          <a:p>
            <a:r>
              <a:rPr lang="en-US"/>
              <a:t>Click to edit Master title style</a:t>
            </a:r>
          </a:p>
        </p:txBody>
      </p:sp>
      <p:sp>
        <p:nvSpPr>
          <p:cNvPr id="1048582" name="Content Placeholder 2"/>
          <p:cNvSpPr>
            <a:spLocks noGrp="1"/>
          </p:cNvSpPr>
          <p:nvPr>
            <p:ph idx="1"/>
          </p:nvPr>
        </p:nvSpPr>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83" name="Date Placeholder 3"/>
          <p:cNvSpPr>
            <a:spLocks noGrp="1"/>
          </p:cNvSpPr>
          <p:nvPr>
            <p:ph type="dt" sz="half" idx="10"/>
          </p:nvPr>
        </p:nvSpPr>
        <p:spPr/>
        <p:txBody>
          <a:bodyPr/>
          <a:p>
            <a:fld id="{D28D99C7-F95A-9849-A55C-4197140B4F96}" type="datetimeFigureOut">
              <a:rPr lang="en-US" smtClean="0"/>
              <a:t>11/8/20</a:t>
            </a:fld>
            <a:endParaRPr lang="en-US"/>
          </a:p>
        </p:txBody>
      </p:sp>
      <p:sp>
        <p:nvSpPr>
          <p:cNvPr id="1048584" name="Footer Placeholder 4"/>
          <p:cNvSpPr>
            <a:spLocks noGrp="1"/>
          </p:cNvSpPr>
          <p:nvPr>
            <p:ph type="ftr" sz="quarter" idx="11"/>
          </p:nvPr>
        </p:nvSpPr>
        <p:spPr/>
        <p:txBody>
          <a:bodyPr/>
          <a:p>
            <a:endParaRPr lang="en-US"/>
          </a:p>
        </p:txBody>
      </p:sp>
      <p:sp>
        <p:nvSpPr>
          <p:cNvPr id="1048585" name="Slide Number Placeholder 5"/>
          <p:cNvSpPr>
            <a:spLocks noGrp="1"/>
          </p:cNvSpPr>
          <p:nvPr>
            <p:ph type="sldNum" sz="quarter" idx="12"/>
          </p:nvPr>
        </p:nvSpPr>
        <p:spPr/>
        <p:txBody>
          <a:bodyPr/>
          <a:p>
            <a:fld id="{AE136778-C6F1-3A42-AECA-CF7C456C8D2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43" name=""/>
        <p:cNvGrpSpPr/>
        <p:nvPr/>
      </p:nvGrpSpPr>
      <p:grpSpPr>
        <a:xfrm>
          <a:off x="0" y="0"/>
          <a:ext cx="0" cy="0"/>
          <a:chOff x="0" y="0"/>
          <a:chExt cx="0" cy="0"/>
        </a:xfrm>
      </p:grpSpPr>
      <p:sp>
        <p:nvSpPr>
          <p:cNvPr id="104862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1048623" name="Text Placeholder 2"/>
          <p:cNvSpPr>
            <a:spLocks noGrp="1"/>
          </p:cNvSpPr>
          <p:nvPr>
            <p:ph type="body" idx="1"/>
          </p:nvPr>
        </p:nvSpPr>
        <p:spPr>
          <a:xfrm>
            <a:off x="623888" y="4589464"/>
            <a:ext cx="7886700" cy="1500187"/>
          </a:xfrm>
        </p:spPr>
        <p:txBody>
          <a:bodyPr/>
          <a:lstStyle>
            <a:lvl1pPr indent="0" marL="0">
              <a:buNone/>
              <a:defRPr sz="1800">
                <a:solidFill>
                  <a:schemeClr val="tx1">
                    <a:tint val="75000"/>
                  </a:schemeClr>
                </a:solidFill>
              </a:defRPr>
            </a:lvl1pPr>
            <a:lvl2pPr indent="0" marL="342900">
              <a:buNone/>
              <a:defRPr sz="1500">
                <a:solidFill>
                  <a:schemeClr val="tx1">
                    <a:tint val="75000"/>
                  </a:schemeClr>
                </a:solidFill>
              </a:defRPr>
            </a:lvl2pPr>
            <a:lvl3pPr indent="0" marL="685800">
              <a:buNone/>
              <a:defRPr sz="1350">
                <a:solidFill>
                  <a:schemeClr val="tx1">
                    <a:tint val="75000"/>
                  </a:schemeClr>
                </a:solidFill>
              </a:defRPr>
            </a:lvl3pPr>
            <a:lvl4pPr indent="0" marL="1028700">
              <a:buNone/>
              <a:defRPr sz="1200">
                <a:solidFill>
                  <a:schemeClr val="tx1">
                    <a:tint val="75000"/>
                  </a:schemeClr>
                </a:solidFill>
              </a:defRPr>
            </a:lvl4pPr>
            <a:lvl5pPr indent="0" marL="1371600">
              <a:buNone/>
              <a:defRPr sz="1200">
                <a:solidFill>
                  <a:schemeClr val="tx1">
                    <a:tint val="75000"/>
                  </a:schemeClr>
                </a:solidFill>
              </a:defRPr>
            </a:lvl5pPr>
            <a:lvl6pPr indent="0" marL="1714500">
              <a:buNone/>
              <a:defRPr sz="1200">
                <a:solidFill>
                  <a:schemeClr val="tx1">
                    <a:tint val="75000"/>
                  </a:schemeClr>
                </a:solidFill>
              </a:defRPr>
            </a:lvl6pPr>
            <a:lvl7pPr indent="0" marL="2057400">
              <a:buNone/>
              <a:defRPr sz="1200">
                <a:solidFill>
                  <a:schemeClr val="tx1">
                    <a:tint val="75000"/>
                  </a:schemeClr>
                </a:solidFill>
              </a:defRPr>
            </a:lvl7pPr>
            <a:lvl8pPr indent="0" marL="2400300">
              <a:buNone/>
              <a:defRPr sz="1200">
                <a:solidFill>
                  <a:schemeClr val="tx1">
                    <a:tint val="75000"/>
                  </a:schemeClr>
                </a:solidFill>
              </a:defRPr>
            </a:lvl8pPr>
            <a:lvl9pPr indent="0" marL="2743200">
              <a:buNone/>
              <a:defRPr sz="1200">
                <a:solidFill>
                  <a:schemeClr val="tx1">
                    <a:tint val="75000"/>
                  </a:schemeClr>
                </a:solidFill>
              </a:defRPr>
            </a:lvl9pPr>
          </a:lstStyle>
          <a:p>
            <a:pPr lvl="0"/>
            <a:r>
              <a:rPr lang="en-US"/>
              <a:t>Click to edit Master text styles</a:t>
            </a:r>
          </a:p>
        </p:txBody>
      </p:sp>
      <p:sp>
        <p:nvSpPr>
          <p:cNvPr id="1048624" name="Date Placeholder 3"/>
          <p:cNvSpPr>
            <a:spLocks noGrp="1"/>
          </p:cNvSpPr>
          <p:nvPr>
            <p:ph type="dt" sz="half" idx="10"/>
          </p:nvPr>
        </p:nvSpPr>
        <p:spPr/>
        <p:txBody>
          <a:bodyPr/>
          <a:p>
            <a:fld id="{D28D99C7-F95A-9849-A55C-4197140B4F96}" type="datetimeFigureOut">
              <a:rPr lang="en-US" smtClean="0"/>
              <a:t>11/8/20</a:t>
            </a:fld>
            <a:endParaRPr lang="en-US"/>
          </a:p>
        </p:txBody>
      </p:sp>
      <p:sp>
        <p:nvSpPr>
          <p:cNvPr id="1048625" name="Footer Placeholder 4"/>
          <p:cNvSpPr>
            <a:spLocks noGrp="1"/>
          </p:cNvSpPr>
          <p:nvPr>
            <p:ph type="ftr" sz="quarter" idx="11"/>
          </p:nvPr>
        </p:nvSpPr>
        <p:spPr/>
        <p:txBody>
          <a:bodyPr/>
          <a:p>
            <a:endParaRPr lang="en-US"/>
          </a:p>
        </p:txBody>
      </p:sp>
      <p:sp>
        <p:nvSpPr>
          <p:cNvPr id="1048626" name="Slide Number Placeholder 5"/>
          <p:cNvSpPr>
            <a:spLocks noGrp="1"/>
          </p:cNvSpPr>
          <p:nvPr>
            <p:ph type="sldNum" sz="quarter" idx="12"/>
          </p:nvPr>
        </p:nvSpPr>
        <p:spPr/>
        <p:txBody>
          <a:bodyPr/>
          <a:p>
            <a:fld id="{AE136778-C6F1-3A42-AECA-CF7C456C8D2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44" name=""/>
        <p:cNvGrpSpPr/>
        <p:nvPr/>
      </p:nvGrpSpPr>
      <p:grpSpPr>
        <a:xfrm>
          <a:off x="0" y="0"/>
          <a:ext cx="0" cy="0"/>
          <a:chOff x="0" y="0"/>
          <a:chExt cx="0" cy="0"/>
        </a:xfrm>
      </p:grpSpPr>
      <p:sp>
        <p:nvSpPr>
          <p:cNvPr id="1048627" name="Title 1"/>
          <p:cNvSpPr>
            <a:spLocks noGrp="1"/>
          </p:cNvSpPr>
          <p:nvPr>
            <p:ph type="title"/>
          </p:nvPr>
        </p:nvSpPr>
        <p:spPr/>
        <p:txBody>
          <a:bodyPr/>
          <a:p>
            <a:r>
              <a:rPr lang="en-US"/>
              <a:t>Click to edit Master title style</a:t>
            </a:r>
          </a:p>
        </p:txBody>
      </p:sp>
      <p:sp>
        <p:nvSpPr>
          <p:cNvPr id="1048628" name="Content Placeholder 2"/>
          <p:cNvSpPr>
            <a:spLocks noGrp="1"/>
          </p:cNvSpPr>
          <p:nvPr>
            <p:ph sz="half" idx="1"/>
          </p:nvPr>
        </p:nvSpPr>
        <p:spPr>
          <a:xfrm>
            <a:off x="628650" y="1825625"/>
            <a:ext cx="3886200" cy="4351338"/>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29" name="Content Placeholder 3"/>
          <p:cNvSpPr>
            <a:spLocks noGrp="1"/>
          </p:cNvSpPr>
          <p:nvPr>
            <p:ph sz="half" idx="2"/>
          </p:nvPr>
        </p:nvSpPr>
        <p:spPr>
          <a:xfrm>
            <a:off x="4629150" y="1825625"/>
            <a:ext cx="3886200" cy="4351338"/>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30" name="Date Placeholder 4"/>
          <p:cNvSpPr>
            <a:spLocks noGrp="1"/>
          </p:cNvSpPr>
          <p:nvPr>
            <p:ph type="dt" sz="half" idx="10"/>
          </p:nvPr>
        </p:nvSpPr>
        <p:spPr/>
        <p:txBody>
          <a:bodyPr/>
          <a:p>
            <a:fld id="{D28D99C7-F95A-9849-A55C-4197140B4F96}" type="datetimeFigureOut">
              <a:rPr lang="en-US" smtClean="0"/>
              <a:t>11/8/20</a:t>
            </a:fld>
            <a:endParaRPr lang="en-US"/>
          </a:p>
        </p:txBody>
      </p:sp>
      <p:sp>
        <p:nvSpPr>
          <p:cNvPr id="1048631" name="Footer Placeholder 5"/>
          <p:cNvSpPr>
            <a:spLocks noGrp="1"/>
          </p:cNvSpPr>
          <p:nvPr>
            <p:ph type="ftr" sz="quarter" idx="11"/>
          </p:nvPr>
        </p:nvSpPr>
        <p:spPr/>
        <p:txBody>
          <a:bodyPr/>
          <a:p>
            <a:endParaRPr lang="en-US"/>
          </a:p>
        </p:txBody>
      </p:sp>
      <p:sp>
        <p:nvSpPr>
          <p:cNvPr id="1048632" name="Slide Number Placeholder 6"/>
          <p:cNvSpPr>
            <a:spLocks noGrp="1"/>
          </p:cNvSpPr>
          <p:nvPr>
            <p:ph type="sldNum" sz="quarter" idx="12"/>
          </p:nvPr>
        </p:nvSpPr>
        <p:spPr/>
        <p:txBody>
          <a:bodyPr/>
          <a:p>
            <a:fld id="{AE136778-C6F1-3A42-AECA-CF7C456C8D2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45" name=""/>
        <p:cNvGrpSpPr/>
        <p:nvPr/>
      </p:nvGrpSpPr>
      <p:grpSpPr>
        <a:xfrm>
          <a:off x="0" y="0"/>
          <a:ext cx="0" cy="0"/>
          <a:chOff x="0" y="0"/>
          <a:chExt cx="0" cy="0"/>
        </a:xfrm>
      </p:grpSpPr>
      <p:sp>
        <p:nvSpPr>
          <p:cNvPr id="1048633" name="Title 1"/>
          <p:cNvSpPr>
            <a:spLocks noGrp="1"/>
          </p:cNvSpPr>
          <p:nvPr>
            <p:ph type="title"/>
          </p:nvPr>
        </p:nvSpPr>
        <p:spPr>
          <a:xfrm>
            <a:off x="629841" y="365126"/>
            <a:ext cx="7886700" cy="1325563"/>
          </a:xfrm>
        </p:spPr>
        <p:txBody>
          <a:bodyPr/>
          <a:p>
            <a:r>
              <a:rPr lang="en-US"/>
              <a:t>Click to edit Master title style</a:t>
            </a:r>
          </a:p>
        </p:txBody>
      </p:sp>
      <p:sp>
        <p:nvSpPr>
          <p:cNvPr id="1048634" name="Text Placeholder 2"/>
          <p:cNvSpPr>
            <a:spLocks noGrp="1"/>
          </p:cNvSpPr>
          <p:nvPr>
            <p:ph type="body" idx="1"/>
          </p:nvPr>
        </p:nvSpPr>
        <p:spPr>
          <a:xfrm>
            <a:off x="629842" y="1681163"/>
            <a:ext cx="3868340" cy="823912"/>
          </a:xfrm>
        </p:spPr>
        <p:txBody>
          <a:bodyPr anchor="b"/>
          <a:lstStyle>
            <a:lvl1pPr indent="0" marL="0">
              <a:buNone/>
              <a:defRPr b="1" sz="1800"/>
            </a:lvl1pPr>
            <a:lvl2pPr indent="0" marL="342900">
              <a:buNone/>
              <a:defRPr b="1" sz="1500"/>
            </a:lvl2pPr>
            <a:lvl3pPr indent="0" marL="685800">
              <a:buNone/>
              <a:defRPr b="1" sz="1350"/>
            </a:lvl3pPr>
            <a:lvl4pPr indent="0" marL="1028700">
              <a:buNone/>
              <a:defRPr b="1" sz="1200"/>
            </a:lvl4pPr>
            <a:lvl5pPr indent="0" marL="1371600">
              <a:buNone/>
              <a:defRPr b="1" sz="1200"/>
            </a:lvl5pPr>
            <a:lvl6pPr indent="0" marL="1714500">
              <a:buNone/>
              <a:defRPr b="1" sz="1200"/>
            </a:lvl6pPr>
            <a:lvl7pPr indent="0" marL="2057400">
              <a:buNone/>
              <a:defRPr b="1" sz="1200"/>
            </a:lvl7pPr>
            <a:lvl8pPr indent="0" marL="2400300">
              <a:buNone/>
              <a:defRPr b="1" sz="1200"/>
            </a:lvl8pPr>
            <a:lvl9pPr indent="0" marL="2743200">
              <a:buNone/>
              <a:defRPr b="1" sz="1200"/>
            </a:lvl9pPr>
          </a:lstStyle>
          <a:p>
            <a:pPr lvl="0"/>
            <a:r>
              <a:rPr lang="en-US"/>
              <a:t>Click to edit Master text styles</a:t>
            </a:r>
          </a:p>
        </p:txBody>
      </p:sp>
      <p:sp>
        <p:nvSpPr>
          <p:cNvPr id="1048635" name="Content Placeholder 3"/>
          <p:cNvSpPr>
            <a:spLocks noGrp="1"/>
          </p:cNvSpPr>
          <p:nvPr>
            <p:ph sz="half" idx="2"/>
          </p:nvPr>
        </p:nvSpPr>
        <p:spPr>
          <a:xfrm>
            <a:off x="629842" y="2505075"/>
            <a:ext cx="3868340" cy="3684588"/>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36" name="Text Placeholder 4"/>
          <p:cNvSpPr>
            <a:spLocks noGrp="1"/>
          </p:cNvSpPr>
          <p:nvPr>
            <p:ph type="body" sz="quarter" idx="3"/>
          </p:nvPr>
        </p:nvSpPr>
        <p:spPr>
          <a:xfrm>
            <a:off x="4629150" y="1681163"/>
            <a:ext cx="3887391" cy="823912"/>
          </a:xfrm>
        </p:spPr>
        <p:txBody>
          <a:bodyPr anchor="b"/>
          <a:lstStyle>
            <a:lvl1pPr indent="0" marL="0">
              <a:buNone/>
              <a:defRPr b="1" sz="1800"/>
            </a:lvl1pPr>
            <a:lvl2pPr indent="0" marL="342900">
              <a:buNone/>
              <a:defRPr b="1" sz="1500"/>
            </a:lvl2pPr>
            <a:lvl3pPr indent="0" marL="685800">
              <a:buNone/>
              <a:defRPr b="1" sz="1350"/>
            </a:lvl3pPr>
            <a:lvl4pPr indent="0" marL="1028700">
              <a:buNone/>
              <a:defRPr b="1" sz="1200"/>
            </a:lvl4pPr>
            <a:lvl5pPr indent="0" marL="1371600">
              <a:buNone/>
              <a:defRPr b="1" sz="1200"/>
            </a:lvl5pPr>
            <a:lvl6pPr indent="0" marL="1714500">
              <a:buNone/>
              <a:defRPr b="1" sz="1200"/>
            </a:lvl6pPr>
            <a:lvl7pPr indent="0" marL="2057400">
              <a:buNone/>
              <a:defRPr b="1" sz="1200"/>
            </a:lvl7pPr>
            <a:lvl8pPr indent="0" marL="2400300">
              <a:buNone/>
              <a:defRPr b="1" sz="1200"/>
            </a:lvl8pPr>
            <a:lvl9pPr indent="0" marL="2743200">
              <a:buNone/>
              <a:defRPr b="1" sz="1200"/>
            </a:lvl9pPr>
          </a:lstStyle>
          <a:p>
            <a:pPr lvl="0"/>
            <a:r>
              <a:rPr lang="en-US"/>
              <a:t>Click to edit Master text styles</a:t>
            </a:r>
          </a:p>
        </p:txBody>
      </p:sp>
      <p:sp>
        <p:nvSpPr>
          <p:cNvPr id="1048637" name="Content Placeholder 5"/>
          <p:cNvSpPr>
            <a:spLocks noGrp="1"/>
          </p:cNvSpPr>
          <p:nvPr>
            <p:ph sz="quarter" idx="4"/>
          </p:nvPr>
        </p:nvSpPr>
        <p:spPr>
          <a:xfrm>
            <a:off x="4629150" y="2505075"/>
            <a:ext cx="3887391" cy="3684588"/>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38" name="Date Placeholder 6"/>
          <p:cNvSpPr>
            <a:spLocks noGrp="1"/>
          </p:cNvSpPr>
          <p:nvPr>
            <p:ph type="dt" sz="half" idx="10"/>
          </p:nvPr>
        </p:nvSpPr>
        <p:spPr/>
        <p:txBody>
          <a:bodyPr/>
          <a:p>
            <a:fld id="{D28D99C7-F95A-9849-A55C-4197140B4F96}" type="datetimeFigureOut">
              <a:rPr lang="en-US" smtClean="0"/>
              <a:t>11/8/20</a:t>
            </a:fld>
            <a:endParaRPr lang="en-US"/>
          </a:p>
        </p:txBody>
      </p:sp>
      <p:sp>
        <p:nvSpPr>
          <p:cNvPr id="1048639" name="Footer Placeholder 7"/>
          <p:cNvSpPr>
            <a:spLocks noGrp="1"/>
          </p:cNvSpPr>
          <p:nvPr>
            <p:ph type="ftr" sz="quarter" idx="11"/>
          </p:nvPr>
        </p:nvSpPr>
        <p:spPr/>
        <p:txBody>
          <a:bodyPr/>
          <a:p>
            <a:endParaRPr lang="en-US"/>
          </a:p>
        </p:txBody>
      </p:sp>
      <p:sp>
        <p:nvSpPr>
          <p:cNvPr id="1048640" name="Slide Number Placeholder 8"/>
          <p:cNvSpPr>
            <a:spLocks noGrp="1"/>
          </p:cNvSpPr>
          <p:nvPr>
            <p:ph type="sldNum" sz="quarter" idx="12"/>
          </p:nvPr>
        </p:nvSpPr>
        <p:spPr/>
        <p:txBody>
          <a:bodyPr/>
          <a:p>
            <a:fld id="{AE136778-C6F1-3A42-AECA-CF7C456C8D2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39" name=""/>
        <p:cNvGrpSpPr/>
        <p:nvPr/>
      </p:nvGrpSpPr>
      <p:grpSpPr>
        <a:xfrm>
          <a:off x="0" y="0"/>
          <a:ext cx="0" cy="0"/>
          <a:chOff x="0" y="0"/>
          <a:chExt cx="0" cy="0"/>
        </a:xfrm>
      </p:grpSpPr>
      <p:sp>
        <p:nvSpPr>
          <p:cNvPr id="1048602" name="Title 1"/>
          <p:cNvSpPr>
            <a:spLocks noGrp="1"/>
          </p:cNvSpPr>
          <p:nvPr>
            <p:ph type="title"/>
          </p:nvPr>
        </p:nvSpPr>
        <p:spPr/>
        <p:txBody>
          <a:bodyPr/>
          <a:p>
            <a:r>
              <a:rPr lang="en-US"/>
              <a:t>Click to edit Master title style</a:t>
            </a:r>
          </a:p>
        </p:txBody>
      </p:sp>
      <p:sp>
        <p:nvSpPr>
          <p:cNvPr id="1048603" name="Date Placeholder 2"/>
          <p:cNvSpPr>
            <a:spLocks noGrp="1"/>
          </p:cNvSpPr>
          <p:nvPr>
            <p:ph type="dt" sz="half" idx="10"/>
          </p:nvPr>
        </p:nvSpPr>
        <p:spPr/>
        <p:txBody>
          <a:bodyPr/>
          <a:p>
            <a:fld id="{D28D99C7-F95A-9849-A55C-4197140B4F96}" type="datetimeFigureOut">
              <a:rPr lang="en-US" smtClean="0"/>
              <a:t>11/8/20</a:t>
            </a:fld>
            <a:endParaRPr lang="en-US"/>
          </a:p>
        </p:txBody>
      </p:sp>
      <p:sp>
        <p:nvSpPr>
          <p:cNvPr id="1048604" name="Footer Placeholder 3"/>
          <p:cNvSpPr>
            <a:spLocks noGrp="1"/>
          </p:cNvSpPr>
          <p:nvPr>
            <p:ph type="ftr" sz="quarter" idx="11"/>
          </p:nvPr>
        </p:nvSpPr>
        <p:spPr/>
        <p:txBody>
          <a:bodyPr/>
          <a:p>
            <a:endParaRPr lang="en-US"/>
          </a:p>
        </p:txBody>
      </p:sp>
      <p:sp>
        <p:nvSpPr>
          <p:cNvPr id="1048605" name="Slide Number Placeholder 4"/>
          <p:cNvSpPr>
            <a:spLocks noGrp="1"/>
          </p:cNvSpPr>
          <p:nvPr>
            <p:ph type="sldNum" sz="quarter" idx="12"/>
          </p:nvPr>
        </p:nvSpPr>
        <p:spPr/>
        <p:txBody>
          <a:bodyPr/>
          <a:p>
            <a:fld id="{AE136778-C6F1-3A42-AECA-CF7C456C8D2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46" name=""/>
        <p:cNvGrpSpPr/>
        <p:nvPr/>
      </p:nvGrpSpPr>
      <p:grpSpPr>
        <a:xfrm>
          <a:off x="0" y="0"/>
          <a:ext cx="0" cy="0"/>
          <a:chOff x="0" y="0"/>
          <a:chExt cx="0" cy="0"/>
        </a:xfrm>
      </p:grpSpPr>
      <p:sp>
        <p:nvSpPr>
          <p:cNvPr id="1048641" name="Date Placeholder 1"/>
          <p:cNvSpPr>
            <a:spLocks noGrp="1"/>
          </p:cNvSpPr>
          <p:nvPr>
            <p:ph type="dt" sz="half" idx="10"/>
          </p:nvPr>
        </p:nvSpPr>
        <p:spPr/>
        <p:txBody>
          <a:bodyPr/>
          <a:p>
            <a:fld id="{D28D99C7-F95A-9849-A55C-4197140B4F96}" type="datetimeFigureOut">
              <a:rPr lang="en-US" smtClean="0"/>
              <a:t>11/8/20</a:t>
            </a:fld>
            <a:endParaRPr lang="en-US"/>
          </a:p>
        </p:txBody>
      </p:sp>
      <p:sp>
        <p:nvSpPr>
          <p:cNvPr id="1048642" name="Footer Placeholder 2"/>
          <p:cNvSpPr>
            <a:spLocks noGrp="1"/>
          </p:cNvSpPr>
          <p:nvPr>
            <p:ph type="ftr" sz="quarter" idx="11"/>
          </p:nvPr>
        </p:nvSpPr>
        <p:spPr/>
        <p:txBody>
          <a:bodyPr/>
          <a:p>
            <a:endParaRPr lang="en-US"/>
          </a:p>
        </p:txBody>
      </p:sp>
      <p:sp>
        <p:nvSpPr>
          <p:cNvPr id="1048643" name="Slide Number Placeholder 3"/>
          <p:cNvSpPr>
            <a:spLocks noGrp="1"/>
          </p:cNvSpPr>
          <p:nvPr>
            <p:ph type="sldNum" sz="quarter" idx="12"/>
          </p:nvPr>
        </p:nvSpPr>
        <p:spPr/>
        <p:txBody>
          <a:bodyPr/>
          <a:p>
            <a:fld id="{AE136778-C6F1-3A42-AECA-CF7C456C8D2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47" name=""/>
        <p:cNvGrpSpPr/>
        <p:nvPr/>
      </p:nvGrpSpPr>
      <p:grpSpPr>
        <a:xfrm>
          <a:off x="0" y="0"/>
          <a:ext cx="0" cy="0"/>
          <a:chOff x="0" y="0"/>
          <a:chExt cx="0" cy="0"/>
        </a:xfrm>
      </p:grpSpPr>
      <p:sp>
        <p:nvSpPr>
          <p:cNvPr id="1048644"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1048645"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46" name="Text Placeholder 3"/>
          <p:cNvSpPr>
            <a:spLocks noGrp="1"/>
          </p:cNvSpPr>
          <p:nvPr>
            <p:ph type="body" sz="half" idx="2"/>
          </p:nvPr>
        </p:nvSpPr>
        <p:spPr>
          <a:xfrm>
            <a:off x="629841" y="2057400"/>
            <a:ext cx="2949178" cy="3811588"/>
          </a:xfrm>
        </p:spPr>
        <p:txBody>
          <a:bodyPr/>
          <a:lstStyle>
            <a:lvl1pPr indent="0" marL="0">
              <a:buNone/>
              <a:defRPr sz="1200"/>
            </a:lvl1pPr>
            <a:lvl2pPr indent="0" marL="342900">
              <a:buNone/>
              <a:defRPr sz="1050"/>
            </a:lvl2pPr>
            <a:lvl3pPr indent="0" marL="685800">
              <a:buNone/>
              <a:defRPr sz="900"/>
            </a:lvl3pPr>
            <a:lvl4pPr indent="0" marL="1028700">
              <a:buNone/>
              <a:defRPr sz="750"/>
            </a:lvl4pPr>
            <a:lvl5pPr indent="0" marL="1371600">
              <a:buNone/>
              <a:defRPr sz="750"/>
            </a:lvl5pPr>
            <a:lvl6pPr indent="0" marL="1714500">
              <a:buNone/>
              <a:defRPr sz="750"/>
            </a:lvl6pPr>
            <a:lvl7pPr indent="0" marL="2057400">
              <a:buNone/>
              <a:defRPr sz="750"/>
            </a:lvl7pPr>
            <a:lvl8pPr indent="0" marL="2400300">
              <a:buNone/>
              <a:defRPr sz="750"/>
            </a:lvl8pPr>
            <a:lvl9pPr indent="0" marL="2743200">
              <a:buNone/>
              <a:defRPr sz="750"/>
            </a:lvl9pPr>
          </a:lstStyle>
          <a:p>
            <a:pPr lvl="0"/>
            <a:r>
              <a:rPr lang="en-US"/>
              <a:t>Click to edit Master text styles</a:t>
            </a:r>
          </a:p>
        </p:txBody>
      </p:sp>
      <p:sp>
        <p:nvSpPr>
          <p:cNvPr id="1048647" name="Date Placeholder 4"/>
          <p:cNvSpPr>
            <a:spLocks noGrp="1"/>
          </p:cNvSpPr>
          <p:nvPr>
            <p:ph type="dt" sz="half" idx="10"/>
          </p:nvPr>
        </p:nvSpPr>
        <p:spPr/>
        <p:txBody>
          <a:bodyPr/>
          <a:p>
            <a:fld id="{D28D99C7-F95A-9849-A55C-4197140B4F96}" type="datetimeFigureOut">
              <a:rPr lang="en-US" smtClean="0"/>
              <a:t>11/8/20</a:t>
            </a:fld>
            <a:endParaRPr lang="en-US"/>
          </a:p>
        </p:txBody>
      </p:sp>
      <p:sp>
        <p:nvSpPr>
          <p:cNvPr id="1048648" name="Footer Placeholder 5"/>
          <p:cNvSpPr>
            <a:spLocks noGrp="1"/>
          </p:cNvSpPr>
          <p:nvPr>
            <p:ph type="ftr" sz="quarter" idx="11"/>
          </p:nvPr>
        </p:nvSpPr>
        <p:spPr/>
        <p:txBody>
          <a:bodyPr/>
          <a:p>
            <a:endParaRPr lang="en-US"/>
          </a:p>
        </p:txBody>
      </p:sp>
      <p:sp>
        <p:nvSpPr>
          <p:cNvPr id="1048649" name="Slide Number Placeholder 6"/>
          <p:cNvSpPr>
            <a:spLocks noGrp="1"/>
          </p:cNvSpPr>
          <p:nvPr>
            <p:ph type="sldNum" sz="quarter" idx="12"/>
          </p:nvPr>
        </p:nvSpPr>
        <p:spPr/>
        <p:txBody>
          <a:bodyPr/>
          <a:p>
            <a:fld id="{AE136778-C6F1-3A42-AECA-CF7C456C8D2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41" name=""/>
        <p:cNvGrpSpPr/>
        <p:nvPr/>
      </p:nvGrpSpPr>
      <p:grpSpPr>
        <a:xfrm>
          <a:off x="0" y="0"/>
          <a:ext cx="0" cy="0"/>
          <a:chOff x="0" y="0"/>
          <a:chExt cx="0" cy="0"/>
        </a:xfrm>
      </p:grpSpPr>
      <p:sp>
        <p:nvSpPr>
          <p:cNvPr id="1048611"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1048612" name="Picture Placeholder 2"/>
          <p:cNvSpPr>
            <a:spLocks noGrp="1"/>
          </p:cNvSpPr>
          <p:nvPr>
            <p:ph type="pic" idx="1"/>
          </p:nvPr>
        </p:nvSpPr>
        <p:spPr>
          <a:xfrm>
            <a:off x="3887391" y="987426"/>
            <a:ext cx="4629150" cy="4873625"/>
          </a:xfrm>
        </p:spPr>
        <p:txBody>
          <a:bodyPr/>
          <a:lstStyle>
            <a:lvl1pPr indent="0" marL="0">
              <a:buNone/>
              <a:defRPr sz="2400"/>
            </a:lvl1pPr>
            <a:lvl2pPr indent="0" marL="342900">
              <a:buNone/>
              <a:defRPr sz="2100"/>
            </a:lvl2pPr>
            <a:lvl3pPr indent="0" marL="685800">
              <a:buNone/>
              <a:defRPr sz="1800"/>
            </a:lvl3pPr>
            <a:lvl4pPr indent="0" marL="1028700">
              <a:buNone/>
              <a:defRPr sz="1500"/>
            </a:lvl4pPr>
            <a:lvl5pPr indent="0" marL="1371600">
              <a:buNone/>
              <a:defRPr sz="1500"/>
            </a:lvl5pPr>
            <a:lvl6pPr indent="0" marL="1714500">
              <a:buNone/>
              <a:defRPr sz="1500"/>
            </a:lvl6pPr>
            <a:lvl7pPr indent="0" marL="2057400">
              <a:buNone/>
              <a:defRPr sz="1500"/>
            </a:lvl7pPr>
            <a:lvl8pPr indent="0" marL="2400300">
              <a:buNone/>
              <a:defRPr sz="1500"/>
            </a:lvl8pPr>
            <a:lvl9pPr indent="0" marL="2743200">
              <a:buNone/>
              <a:defRPr sz="1500"/>
            </a:lvl9pPr>
          </a:lstStyle>
          <a:p>
            <a:endParaRPr lang="en-US"/>
          </a:p>
        </p:txBody>
      </p:sp>
      <p:sp>
        <p:nvSpPr>
          <p:cNvPr id="1048613" name="Text Placeholder 3"/>
          <p:cNvSpPr>
            <a:spLocks noGrp="1"/>
          </p:cNvSpPr>
          <p:nvPr>
            <p:ph type="body" sz="half" idx="2"/>
          </p:nvPr>
        </p:nvSpPr>
        <p:spPr>
          <a:xfrm>
            <a:off x="629841" y="2057400"/>
            <a:ext cx="2949178" cy="3811588"/>
          </a:xfrm>
        </p:spPr>
        <p:txBody>
          <a:bodyPr/>
          <a:lstStyle>
            <a:lvl1pPr indent="0" marL="0">
              <a:buNone/>
              <a:defRPr sz="1200"/>
            </a:lvl1pPr>
            <a:lvl2pPr indent="0" marL="342900">
              <a:buNone/>
              <a:defRPr sz="1050"/>
            </a:lvl2pPr>
            <a:lvl3pPr indent="0" marL="685800">
              <a:buNone/>
              <a:defRPr sz="900"/>
            </a:lvl3pPr>
            <a:lvl4pPr indent="0" marL="1028700">
              <a:buNone/>
              <a:defRPr sz="750"/>
            </a:lvl4pPr>
            <a:lvl5pPr indent="0" marL="1371600">
              <a:buNone/>
              <a:defRPr sz="750"/>
            </a:lvl5pPr>
            <a:lvl6pPr indent="0" marL="1714500">
              <a:buNone/>
              <a:defRPr sz="750"/>
            </a:lvl6pPr>
            <a:lvl7pPr indent="0" marL="2057400">
              <a:buNone/>
              <a:defRPr sz="750"/>
            </a:lvl7pPr>
            <a:lvl8pPr indent="0" marL="2400300">
              <a:buNone/>
              <a:defRPr sz="750"/>
            </a:lvl8pPr>
            <a:lvl9pPr indent="0" marL="2743200">
              <a:buNone/>
              <a:defRPr sz="750"/>
            </a:lvl9pPr>
          </a:lstStyle>
          <a:p>
            <a:pPr lvl="0"/>
            <a:r>
              <a:rPr lang="en-US"/>
              <a:t>Click to edit Master text styles</a:t>
            </a:r>
          </a:p>
        </p:txBody>
      </p:sp>
      <p:sp>
        <p:nvSpPr>
          <p:cNvPr id="1048614" name="Date Placeholder 4"/>
          <p:cNvSpPr>
            <a:spLocks noGrp="1"/>
          </p:cNvSpPr>
          <p:nvPr>
            <p:ph type="dt" sz="half" idx="10"/>
          </p:nvPr>
        </p:nvSpPr>
        <p:spPr/>
        <p:txBody>
          <a:bodyPr/>
          <a:p>
            <a:fld id="{D28D99C7-F95A-9849-A55C-4197140B4F96}" type="datetimeFigureOut">
              <a:rPr lang="en-US" smtClean="0"/>
              <a:t>11/8/20</a:t>
            </a:fld>
            <a:endParaRPr lang="en-US"/>
          </a:p>
        </p:txBody>
      </p:sp>
      <p:sp>
        <p:nvSpPr>
          <p:cNvPr id="1048615" name="Footer Placeholder 5"/>
          <p:cNvSpPr>
            <a:spLocks noGrp="1"/>
          </p:cNvSpPr>
          <p:nvPr>
            <p:ph type="ftr" sz="quarter" idx="11"/>
          </p:nvPr>
        </p:nvSpPr>
        <p:spPr/>
        <p:txBody>
          <a:bodyPr/>
          <a:p>
            <a:endParaRPr lang="en-US"/>
          </a:p>
        </p:txBody>
      </p:sp>
      <p:sp>
        <p:nvSpPr>
          <p:cNvPr id="1048616" name="Slide Number Placeholder 6"/>
          <p:cNvSpPr>
            <a:spLocks noGrp="1"/>
          </p:cNvSpPr>
          <p:nvPr>
            <p:ph type="sldNum" sz="quarter" idx="12"/>
          </p:nvPr>
        </p:nvSpPr>
        <p:spPr/>
        <p:txBody>
          <a:bodyPr/>
          <a:p>
            <a:fld id="{AE136778-C6F1-3A42-AECA-CF7C456C8D2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1" name=""/>
        <p:cNvGrpSpPr/>
        <p:nvPr/>
      </p:nvGrpSpPr>
      <p:grpSpPr>
        <a:xfrm>
          <a:off x="0" y="0"/>
          <a:ext cx="0" cy="0"/>
          <a:chOff x="0" y="0"/>
          <a:chExt cx="0" cy="0"/>
        </a:xfrm>
      </p:grpSpPr>
      <p:sp>
        <p:nvSpPr>
          <p:cNvPr id="1048576" name="Title Placeholder 1"/>
          <p:cNvSpPr>
            <a:spLocks noGrp="1"/>
          </p:cNvSpPr>
          <p:nvPr>
            <p:ph type="title"/>
          </p:nvPr>
        </p:nvSpPr>
        <p:spPr>
          <a:xfrm>
            <a:off x="628650" y="365126"/>
            <a:ext cx="7886700" cy="1325563"/>
          </a:xfrm>
          <a:prstGeom prst="rect"/>
        </p:spPr>
        <p:txBody>
          <a:bodyPr anchor="ctr" bIns="45720" lIns="91440" rIns="91440" rtlCol="0" tIns="45720" vert="horz">
            <a:normAutofit/>
          </a:bodyPr>
          <a:p>
            <a:r>
              <a:rPr lang="en-US"/>
              <a:t>Click to edit Master title style</a:t>
            </a:r>
          </a:p>
        </p:txBody>
      </p:sp>
      <p:sp>
        <p:nvSpPr>
          <p:cNvPr id="1048577" name="Text Placeholder 2"/>
          <p:cNvSpPr>
            <a:spLocks noGrp="1"/>
          </p:cNvSpPr>
          <p:nvPr>
            <p:ph type="body" idx="1"/>
          </p:nvPr>
        </p:nvSpPr>
        <p:spPr>
          <a:xfrm>
            <a:off x="628650" y="1825625"/>
            <a:ext cx="7886700" cy="4351338"/>
          </a:xfrm>
          <a:prstGeom prst="rect"/>
        </p:spPr>
        <p:txBody>
          <a:bodyPr bIns="45720" lIns="91440" rIns="91440" rtlCol="0" tIns="45720" vert="horz">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78" name="Date Placeholder 3"/>
          <p:cNvSpPr>
            <a:spLocks noGrp="1"/>
          </p:cNvSpPr>
          <p:nvPr>
            <p:ph type="dt" sz="half" idx="2"/>
          </p:nvPr>
        </p:nvSpPr>
        <p:spPr>
          <a:xfrm>
            <a:off x="628650" y="6356351"/>
            <a:ext cx="2057400" cy="365125"/>
          </a:xfrm>
          <a:prstGeom prst="rect"/>
        </p:spPr>
        <p:txBody>
          <a:bodyPr anchor="ctr" bIns="45720" lIns="91440" rIns="91440" rtlCol="0" tIns="45720" vert="horz"/>
          <a:lstStyle>
            <a:lvl1pPr algn="l">
              <a:defRPr sz="900">
                <a:solidFill>
                  <a:schemeClr val="tx1">
                    <a:tint val="75000"/>
                  </a:schemeClr>
                </a:solidFill>
              </a:defRPr>
            </a:lvl1pPr>
          </a:lstStyle>
          <a:p>
            <a:fld id="{D28D99C7-F95A-9849-A55C-4197140B4F96}" type="datetimeFigureOut">
              <a:rPr lang="en-US" smtClean="0"/>
              <a:t>11/8/20</a:t>
            </a:fld>
            <a:endParaRPr lang="en-US"/>
          </a:p>
        </p:txBody>
      </p:sp>
      <p:sp>
        <p:nvSpPr>
          <p:cNvPr id="1048579" name="Footer Placeholder 4"/>
          <p:cNvSpPr>
            <a:spLocks noGrp="1"/>
          </p:cNvSpPr>
          <p:nvPr>
            <p:ph type="ftr" sz="quarter" idx="3"/>
          </p:nvPr>
        </p:nvSpPr>
        <p:spPr>
          <a:xfrm>
            <a:off x="3028950" y="6356351"/>
            <a:ext cx="3086100" cy="365125"/>
          </a:xfrm>
          <a:prstGeom prst="rect"/>
        </p:spPr>
        <p:txBody>
          <a:bodyPr anchor="ctr" bIns="45720" lIns="91440" rIns="91440" rtlCol="0" tIns="45720" vert="horz"/>
          <a:lstStyle>
            <a:lvl1pPr algn="ctr">
              <a:defRPr sz="900">
                <a:solidFill>
                  <a:schemeClr val="tx1">
                    <a:tint val="75000"/>
                  </a:schemeClr>
                </a:solidFill>
              </a:defRPr>
            </a:lvl1pPr>
          </a:lstStyle>
          <a:p>
            <a:endParaRPr lang="en-US"/>
          </a:p>
        </p:txBody>
      </p:sp>
      <p:sp>
        <p:nvSpPr>
          <p:cNvPr id="1048580" name="Slide Number Placeholder 5"/>
          <p:cNvSpPr>
            <a:spLocks noGrp="1"/>
          </p:cNvSpPr>
          <p:nvPr>
            <p:ph type="sldNum" sz="quarter" idx="4"/>
          </p:nvPr>
        </p:nvSpPr>
        <p:spPr>
          <a:xfrm>
            <a:off x="6457950" y="6356351"/>
            <a:ext cx="2057400" cy="365125"/>
          </a:xfrm>
          <a:prstGeom prst="rect"/>
        </p:spPr>
        <p:txBody>
          <a:bodyPr anchor="ctr" bIns="45720" lIns="91440" rIns="91440" rtlCol="0" tIns="45720" vert="horz"/>
          <a:lstStyle>
            <a:lvl1pPr algn="r">
              <a:defRPr sz="900">
                <a:solidFill>
                  <a:schemeClr val="tx1">
                    <a:tint val="75000"/>
                  </a:schemeClr>
                </a:solidFill>
              </a:defRPr>
            </a:lvl1pPr>
          </a:lstStyle>
          <a:p>
            <a:fld id="{AE136778-C6F1-3A42-AECA-CF7C456C8D2A}" type="slidenum">
              <a:rPr lang="en-US" smtClean="0"/>
              <a:t>‹#›</a:t>
            </a:fld>
            <a:endParaRPr lang="en-US"/>
          </a:p>
        </p:txBody>
      </p:sp>
    </p:spTree>
  </p:cSld>
  <p:clrMap accent1="accent1" accent2="accent2" accent3="accent3" accent4="accent4" accent5="accent5" accent6="accent6" bg1="lt1" bg2="lt2" tx1="dk1" tx2="dk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eaLnBrk="1" hangingPunct="1" latinLnBrk="0" rtl="0">
        <a:lnSpc>
          <a:spcPct val="90000"/>
        </a:lnSpc>
        <a:spcBef>
          <a:spcPct val="0"/>
        </a:spcBef>
        <a:buNone/>
        <a:defRPr sz="4400" kern="12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24" name=""/>
        <p:cNvGrpSpPr/>
        <p:nvPr/>
      </p:nvGrpSpPr>
      <p:grpSpPr>
        <a:xfrm>
          <a:off x="0" y="0"/>
          <a:ext cx="0" cy="0"/>
          <a:chOff x="0" y="0"/>
          <a:chExt cx="0" cy="0"/>
        </a:xfrm>
      </p:grpSpPr>
      <p:sp>
        <p:nvSpPr>
          <p:cNvPr id="1048586" name="Title 1"/>
          <p:cNvSpPr>
            <a:spLocks noGrp="1"/>
          </p:cNvSpPr>
          <p:nvPr>
            <p:ph type="title"/>
          </p:nvPr>
        </p:nvSpPr>
        <p:spPr>
          <a:xfrm>
            <a:off x="682480" y="1231036"/>
            <a:ext cx="7779039" cy="1932419"/>
          </a:xfrm>
        </p:spPr>
        <p:txBody>
          <a:bodyPr>
            <a:normAutofit/>
          </a:bodyPr>
          <a:p>
            <a:pPr algn="ctr"/>
            <a:r>
              <a:rPr dirty="0" sz="4800" lang="en-US">
                <a:solidFill>
                  <a:srgbClr val="002060"/>
                </a:solidFill>
                <a:latin typeface="Algerian" pitchFamily="82" charset="77"/>
              </a:rPr>
              <a:t>Spinal cord stimulation</a:t>
            </a:r>
            <a:br>
              <a:rPr dirty="0" sz="4800" lang="en-US">
                <a:solidFill>
                  <a:srgbClr val="002060"/>
                </a:solidFill>
                <a:latin typeface="Algerian" pitchFamily="82" charset="77"/>
              </a:rPr>
            </a:br>
            <a:r>
              <a:rPr b="1" dirty="0" sz="2000" lang="en-US" err="1">
                <a:latin typeface="+mn-lt"/>
              </a:rPr>
              <a:t>Youmans</a:t>
            </a:r>
            <a:r>
              <a:rPr b="1" dirty="0" sz="2000" lang="en-US">
                <a:latin typeface="+mn-lt"/>
              </a:rPr>
              <a:t> Chap. 178</a:t>
            </a:r>
            <a:endParaRPr b="1" dirty="0" sz="4800" lang="en-US">
              <a:latin typeface="Algerian" pitchFamily="82" charset="77"/>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35" name=""/>
        <p:cNvGrpSpPr/>
        <p:nvPr/>
      </p:nvGrpSpPr>
      <p:grpSpPr>
        <a:xfrm>
          <a:off x="0" y="0"/>
          <a:ext cx="0" cy="0"/>
          <a:chOff x="0" y="0"/>
          <a:chExt cx="0" cy="0"/>
        </a:xfrm>
      </p:grpSpPr>
      <p:pic>
        <p:nvPicPr>
          <p:cNvPr id="2097156" name="Picture 4"/>
          <p:cNvPicPr>
            <a:picLocks noChangeAspect="1" noGrp="1"/>
          </p:cNvPicPr>
          <p:nvPr>
            <p:ph idx="1"/>
          </p:nvPr>
        </p:nvPicPr>
        <p:blipFill>
          <a:blip xmlns:r="http://schemas.openxmlformats.org/officeDocument/2006/relationships" r:embed="rId1"/>
          <a:stretch>
            <a:fillRect/>
          </a:stretch>
        </p:blipFill>
        <p:spPr>
          <a:xfrm>
            <a:off x="349898" y="0"/>
            <a:ext cx="8444204" cy="68580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36" name=""/>
        <p:cNvGrpSpPr/>
        <p:nvPr/>
      </p:nvGrpSpPr>
      <p:grpSpPr>
        <a:xfrm>
          <a:off x="0" y="0"/>
          <a:ext cx="0" cy="0"/>
          <a:chOff x="0" y="0"/>
          <a:chExt cx="0" cy="0"/>
        </a:xfrm>
      </p:grpSpPr>
      <p:sp>
        <p:nvSpPr>
          <p:cNvPr id="1048595" name="Title 1"/>
          <p:cNvSpPr>
            <a:spLocks noGrp="1"/>
          </p:cNvSpPr>
          <p:nvPr>
            <p:ph type="title"/>
          </p:nvPr>
        </p:nvSpPr>
        <p:spPr/>
        <p:txBody>
          <a:bodyPr/>
          <a:p>
            <a:endParaRPr lang="en-US"/>
          </a:p>
        </p:txBody>
      </p:sp>
      <p:pic>
        <p:nvPicPr>
          <p:cNvPr id="2097157" name="Picture 4"/>
          <p:cNvPicPr>
            <a:picLocks noChangeAspect="1" noGrp="1"/>
          </p:cNvPicPr>
          <p:nvPr>
            <p:ph idx="1"/>
          </p:nvPr>
        </p:nvPicPr>
        <p:blipFill>
          <a:blip xmlns:r="http://schemas.openxmlformats.org/officeDocument/2006/relationships" r:embed="rId1"/>
          <a:stretch>
            <a:fillRect/>
          </a:stretch>
        </p:blipFill>
        <p:spPr>
          <a:xfrm>
            <a:off x="0" y="0"/>
            <a:ext cx="9144000" cy="68580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27" name=""/>
        <p:cNvGrpSpPr/>
        <p:nvPr/>
      </p:nvGrpSpPr>
      <p:grpSpPr>
        <a:xfrm>
          <a:off x="0" y="0"/>
          <a:ext cx="0" cy="0"/>
          <a:chOff x="0" y="0"/>
          <a:chExt cx="0" cy="0"/>
        </a:xfrm>
      </p:grpSpPr>
      <p:sp>
        <p:nvSpPr>
          <p:cNvPr id="1048587" name="Content Placeholder 2"/>
          <p:cNvSpPr>
            <a:spLocks noGrp="1"/>
          </p:cNvSpPr>
          <p:nvPr>
            <p:ph idx="1"/>
          </p:nvPr>
        </p:nvSpPr>
        <p:spPr>
          <a:xfrm>
            <a:off x="86014" y="80818"/>
            <a:ext cx="8965622" cy="6684818"/>
          </a:xfrm>
        </p:spPr>
        <p:txBody>
          <a:bodyPr>
            <a:normAutofit/>
          </a:bodyPr>
          <a:p>
            <a:pPr>
              <a:buFont typeface="Wingdings" pitchFamily="2" charset="2"/>
              <a:buChar char="q"/>
            </a:pPr>
            <a:r>
              <a:rPr b="1" dirty="0" sz="2400" lang="en-US" u="sng">
                <a:solidFill>
                  <a:srgbClr val="C00000"/>
                </a:solidFill>
              </a:rPr>
              <a:t>INDICATIONS</a:t>
            </a:r>
          </a:p>
          <a:p>
            <a:pPr indent="-457200" marL="457200">
              <a:buFont typeface="+mj-lt"/>
              <a:buAutoNum type="arabicParenR"/>
            </a:pPr>
            <a:r>
              <a:rPr b="1" dirty="0" sz="2000" lang="en-US">
                <a:solidFill>
                  <a:srgbClr val="002060"/>
                </a:solidFill>
              </a:rPr>
              <a:t>Failed back surgery syndrome</a:t>
            </a:r>
          </a:p>
          <a:p>
            <a:pPr lvl="1">
              <a:buFont typeface="Wingdings" pitchFamily="2" charset="2"/>
              <a:buChar char="§"/>
            </a:pPr>
            <a:r>
              <a:rPr dirty="0" sz="2000" lang="en-US"/>
              <a:t>In  whom  the radicular  leg  symptoms  are  more  severe  than  the  component  of  axial  back  pain.</a:t>
            </a:r>
          </a:p>
          <a:p>
            <a:pPr lvl="1">
              <a:buFont typeface="Wingdings" pitchFamily="2" charset="2"/>
              <a:buChar char="§"/>
            </a:pPr>
            <a:r>
              <a:rPr dirty="0" sz="2000" lang="en-US"/>
              <a:t>SCS  proved  more  effective  than  repeat  spine  surgery. </a:t>
            </a:r>
          </a:p>
          <a:p>
            <a:pPr indent="-457200" marL="457200">
              <a:buFont typeface="+mj-lt"/>
              <a:buAutoNum type="arabicParenR"/>
            </a:pPr>
            <a:r>
              <a:rPr b="1" dirty="0" sz="2000" lang="en-US">
                <a:solidFill>
                  <a:srgbClr val="002060"/>
                </a:solidFill>
              </a:rPr>
              <a:t>Complex  Regional  Pain  Syndrome (reflex sympathetic  dystrophy).</a:t>
            </a:r>
          </a:p>
          <a:p>
            <a:pPr lvl="1">
              <a:buFont typeface="Wingdings" pitchFamily="2" charset="2"/>
              <a:buChar char="§"/>
            </a:pPr>
            <a:r>
              <a:rPr dirty="0" sz="2000" lang="en-US"/>
              <a:t>Pain,  dysfunction,  and  trophic  changes  occurring  in  an affected  limb  after  trauma  or  surgery  to  that  limb.</a:t>
            </a:r>
          </a:p>
          <a:p>
            <a:pPr indent="-457200" marL="457200">
              <a:buFont typeface="+mj-lt"/>
              <a:buAutoNum type="arabicParenR"/>
            </a:pPr>
            <a:r>
              <a:rPr b="1" dirty="0" sz="2000" lang="en-US">
                <a:solidFill>
                  <a:srgbClr val="002060"/>
                </a:solidFill>
              </a:rPr>
              <a:t>Ischemic  Pain</a:t>
            </a:r>
          </a:p>
          <a:p>
            <a:pPr lvl="1">
              <a:buFont typeface="Wingdings" pitchFamily="2" charset="2"/>
              <a:buChar char="§"/>
            </a:pPr>
            <a:r>
              <a:rPr dirty="0" sz="2000" lang="en-US"/>
              <a:t>May  alter  vascular tone  and  improve  tissue  perfusion.</a:t>
            </a:r>
          </a:p>
        </p:txBody>
      </p:sp>
      <p:sp>
        <p:nvSpPr>
          <p:cNvPr id="1048588" name="Content Placeholder 2"/>
          <p:cNvSpPr txBox="1"/>
          <p:nvPr/>
        </p:nvSpPr>
        <p:spPr>
          <a:xfrm>
            <a:off x="86013" y="4457988"/>
            <a:ext cx="8965623" cy="1788103"/>
          </a:xfrm>
          <a:prstGeom prst="rect"/>
        </p:spPr>
        <p:txBody>
          <a:bodyPr bIns="45720" lIns="91440" rIns="91440" rtlCol="0" tIns="45720" vert="horz">
            <a:normAutofit/>
          </a:bodyPr>
          <a:lst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q"/>
            </a:pPr>
            <a:r>
              <a:rPr b="1" dirty="0" sz="2400" lang="en-US" u="sng">
                <a:solidFill>
                  <a:srgbClr val="C00000"/>
                </a:solidFill>
              </a:rPr>
              <a:t>MODERN-DAY  LEAD  TYPES</a:t>
            </a:r>
          </a:p>
          <a:p>
            <a:r>
              <a:rPr dirty="0" sz="2000" lang="en-US"/>
              <a:t>The  contacts  are  composed  of  a  </a:t>
            </a:r>
            <a:r>
              <a:rPr dirty="0" sz="2000" lang="en-US" err="1"/>
              <a:t>nonferromagnetic</a:t>
            </a:r>
            <a:r>
              <a:rPr dirty="0" sz="2000" lang="en-US"/>
              <a:t>  alloy  such  as  </a:t>
            </a:r>
            <a:r>
              <a:rPr dirty="0" sz="2000" lang="en-US" err="1"/>
              <a:t>platinumiridium</a:t>
            </a:r>
            <a:r>
              <a:rPr dirty="0" sz="2000" lang="en-US"/>
              <a:t>.</a:t>
            </a:r>
          </a:p>
          <a:p>
            <a:r>
              <a:rPr dirty="0" sz="2000" lang="en-US"/>
              <a:t>the  insulating  material  is  Silastic  based  in  order  to  maintain  flexibility  and  durability.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28" name=""/>
        <p:cNvGrpSpPr/>
        <p:nvPr/>
      </p:nvGrpSpPr>
      <p:grpSpPr>
        <a:xfrm>
          <a:off x="0" y="0"/>
          <a:ext cx="0" cy="0"/>
          <a:chOff x="0" y="0"/>
          <a:chExt cx="0" cy="0"/>
        </a:xfrm>
      </p:grpSpPr>
      <p:pic>
        <p:nvPicPr>
          <p:cNvPr id="2097152" name="Content Placeholder 4"/>
          <p:cNvPicPr>
            <a:picLocks noChangeAspect="1" noGrp="1"/>
          </p:cNvPicPr>
          <p:nvPr>
            <p:ph idx="1"/>
          </p:nvPr>
        </p:nvPicPr>
        <p:blipFill>
          <a:blip xmlns:r="http://schemas.openxmlformats.org/officeDocument/2006/relationships" r:embed="rId1"/>
          <a:stretch>
            <a:fillRect/>
          </a:stretch>
        </p:blipFill>
        <p:spPr>
          <a:xfrm>
            <a:off x="1147963" y="0"/>
            <a:ext cx="6848074" cy="6858000"/>
          </a:xfrm>
          <a:prstGeom prst="rec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29" name=""/>
        <p:cNvGrpSpPr/>
        <p:nvPr/>
      </p:nvGrpSpPr>
      <p:grpSpPr>
        <a:xfrm>
          <a:off x="0" y="0"/>
          <a:ext cx="0" cy="0"/>
          <a:chOff x="0" y="0"/>
          <a:chExt cx="0" cy="0"/>
        </a:xfrm>
      </p:grpSpPr>
      <p:sp>
        <p:nvSpPr>
          <p:cNvPr id="1048589" name="Content Placeholder 2"/>
          <p:cNvSpPr>
            <a:spLocks noGrp="1"/>
          </p:cNvSpPr>
          <p:nvPr>
            <p:ph idx="1"/>
          </p:nvPr>
        </p:nvSpPr>
        <p:spPr>
          <a:xfrm>
            <a:off x="80818" y="82262"/>
            <a:ext cx="8982363" cy="6694920"/>
          </a:xfrm>
        </p:spPr>
        <p:txBody>
          <a:bodyPr>
            <a:normAutofit fontScale="95000" lnSpcReduction="20000"/>
          </a:bodyPr>
          <a:p>
            <a:pPr>
              <a:buFont typeface="Wingdings" pitchFamily="2" charset="2"/>
              <a:buChar char="q"/>
            </a:pPr>
            <a:r>
              <a:rPr b="1" dirty="0" sz="2400" lang="en-US" u="sng">
                <a:solidFill>
                  <a:srgbClr val="C00000"/>
                </a:solidFill>
              </a:rPr>
              <a:t>LAMINECTOMY  VERSUS   PERCUTANEOUS  PLACEMENT</a:t>
            </a:r>
          </a:p>
          <a:p>
            <a:r>
              <a:rPr dirty="0" sz="2000" lang="en-US"/>
              <a:t>Better  ratings  of  paresthesia  coverage  of  pain  as  well  as  improved  low  back  coverage  with laminectomy-placed  electrodes. </a:t>
            </a:r>
          </a:p>
          <a:p>
            <a:endParaRPr dirty="0" sz="2000" lang="en-US"/>
          </a:p>
          <a:p>
            <a:pPr>
              <a:buFont typeface="Wingdings" pitchFamily="2" charset="2"/>
              <a:buChar char="q"/>
            </a:pPr>
            <a:r>
              <a:rPr b="1" dirty="0" sz="2400" lang="en-US" u="sng">
                <a:solidFill>
                  <a:srgbClr val="C00000"/>
                </a:solidFill>
              </a:rPr>
              <a:t>SURGICAL  TECHNIQUE </a:t>
            </a:r>
          </a:p>
          <a:p>
            <a:pPr>
              <a:buFont typeface="Wingdings" pitchFamily="2" charset="2"/>
              <a:buChar char="v"/>
            </a:pPr>
            <a:r>
              <a:rPr b="1" dirty="0" sz="2000" lang="en-US"/>
              <a:t>Electrode  Placement</a:t>
            </a:r>
          </a:p>
          <a:p>
            <a:r>
              <a:rPr dirty="0" sz="2000" lang="en-US"/>
              <a:t>Placement  of  epidural  stimulation  electrodes  may  be  accomplished  in  a  number  of  ways. </a:t>
            </a:r>
          </a:p>
          <a:p>
            <a:pPr lvl="1">
              <a:buFont typeface="Wingdings" pitchFamily="2" charset="2"/>
              <a:buChar char="ü"/>
            </a:pPr>
            <a:r>
              <a:rPr dirty="0" sz="2000" lang="en-US"/>
              <a:t>the electrode  may  be  placed  percutaneously  through  a  </a:t>
            </a:r>
            <a:r>
              <a:rPr dirty="0" sz="2000" lang="en-US" err="1"/>
              <a:t>Tuohy</a:t>
            </a:r>
            <a:r>
              <a:rPr dirty="0" sz="2000" lang="en-US"/>
              <a:t>  needle, with  the  leads  connected  to  external  generator  that  may  be either  external  (temporary)  or  implanted. </a:t>
            </a:r>
          </a:p>
          <a:p>
            <a:pPr lvl="1">
              <a:buFont typeface="Wingdings" pitchFamily="2" charset="2"/>
              <a:buChar char="ü"/>
            </a:pPr>
            <a:r>
              <a:rPr dirty="0" sz="2000" lang="en-US"/>
              <a:t>a  single-level  laminectomy  may  be  performed  for  placement  of  a  paddle-style  electrode. </a:t>
            </a:r>
          </a:p>
          <a:p>
            <a:endParaRPr dirty="0" sz="2000" lang="en-US"/>
          </a:p>
          <a:p>
            <a:r>
              <a:rPr dirty="0" sz="2000" lang="en-US"/>
              <a:t>A  trial  of  stimulation  prior  to  permanent  implantation  is usually  performed  to  ensure  that  the  effects  of  spinal  cord  stimulation  are  therapeutic. This  trial  involves  an  initial  lead  placement with  connection  to  an  external  generator,  allowing  for  evaluation of  the  treatment  for  several  days.  The  electrodes  may  then  be used  permanently  or  changed  at  that  time.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30" name=""/>
        <p:cNvGrpSpPr/>
        <p:nvPr/>
      </p:nvGrpSpPr>
      <p:grpSpPr>
        <a:xfrm>
          <a:off x="0" y="0"/>
          <a:ext cx="0" cy="0"/>
          <a:chOff x="0" y="0"/>
          <a:chExt cx="0" cy="0"/>
        </a:xfrm>
      </p:grpSpPr>
      <p:sp>
        <p:nvSpPr>
          <p:cNvPr id="1048590" name="Content Placeholder 2"/>
          <p:cNvSpPr>
            <a:spLocks noGrp="1"/>
          </p:cNvSpPr>
          <p:nvPr>
            <p:ph idx="1"/>
          </p:nvPr>
        </p:nvSpPr>
        <p:spPr>
          <a:xfrm>
            <a:off x="86014" y="93806"/>
            <a:ext cx="8965622" cy="6671829"/>
          </a:xfrm>
        </p:spPr>
        <p:txBody>
          <a:bodyPr>
            <a:normAutofit/>
          </a:bodyPr>
          <a:p>
            <a:r>
              <a:rPr dirty="0" sz="2000" lang="en-US"/>
              <a:t>Determination  of  the  spinal  level  for  electrode  insertion  and placement  is  key  to  successful  stimulation. </a:t>
            </a:r>
          </a:p>
          <a:p>
            <a:r>
              <a:rPr dirty="0" sz="2000" lang="en-US"/>
              <a:t>A  practical  rule  of  thumb  is  to  insert  the  electrode  at  </a:t>
            </a:r>
          </a:p>
          <a:p>
            <a:pPr lvl="1">
              <a:buFont typeface="Wingdings" pitchFamily="2" charset="2"/>
              <a:buChar char="ü"/>
            </a:pPr>
            <a:r>
              <a:rPr dirty="0" sz="2000" lang="en-US"/>
              <a:t>T2-T3  or  T3-T4  for  upper  extremity  pathology.</a:t>
            </a:r>
          </a:p>
          <a:p>
            <a:pPr lvl="1">
              <a:buFont typeface="Wingdings" pitchFamily="2" charset="2"/>
              <a:buChar char="ü"/>
            </a:pPr>
            <a:r>
              <a:rPr dirty="0" sz="2000" lang="en-US"/>
              <a:t>L1-L2  or  L2-L3  for  lower  extremity  targets.</a:t>
            </a:r>
          </a:p>
          <a:p>
            <a:pPr>
              <a:buFont typeface="Wingdings" pitchFamily="2" charset="2"/>
              <a:buChar char="ü"/>
            </a:pPr>
            <a:endParaRPr dirty="0" sz="2400" lang="en-US"/>
          </a:p>
          <a:p>
            <a:pPr>
              <a:buFont typeface="Wingdings" pitchFamily="2" charset="2"/>
              <a:buChar char="Ø"/>
            </a:pPr>
            <a:r>
              <a:rPr dirty="0" sz="2000" lang="en-US">
                <a:solidFill>
                  <a:srgbClr val="002060"/>
                </a:solidFill>
              </a:rPr>
              <a:t>Needle-type  electrodes  have  more  flexibility,  in  that they  may  be  advanced  a  number  of  levels  cranially  through  the epidural  space  to  ensure  the  best  stimulation  coverage. </a:t>
            </a:r>
          </a:p>
          <a:p>
            <a:pPr>
              <a:buFont typeface="Wingdings" pitchFamily="2" charset="2"/>
              <a:buChar char="Ø"/>
            </a:pPr>
            <a:r>
              <a:rPr dirty="0" sz="2000" lang="en-US">
                <a:solidFill>
                  <a:srgbClr val="002060"/>
                </a:solidFill>
              </a:rPr>
              <a:t>Paddle-type  electrodes  may  generally  be  placed  only one  to  two  levels  cranial  to  the  location  of  the  laminectomy.</a:t>
            </a:r>
          </a:p>
          <a:p>
            <a:pPr>
              <a:buFont typeface="Wingdings" pitchFamily="2" charset="2"/>
              <a:buChar char="Ø"/>
            </a:pPr>
            <a:endParaRPr dirty="0" sz="2000" lang="en-US">
              <a:solidFill>
                <a:srgbClr val="002060"/>
              </a:solidFill>
            </a:endParaRPr>
          </a:p>
          <a:p>
            <a:r>
              <a:rPr dirty="0" sz="2000" lang="en-US"/>
              <a:t>Common  target  levels  for  lower  extremity  coverage range  from  T8  through  T12,  spanning  the  lumbar  enlargement of  the  cord.  </a:t>
            </a:r>
          </a:p>
          <a:p>
            <a:r>
              <a:rPr dirty="0" sz="2000" lang="en-US"/>
              <a:t>Common  levels  for  upper  extremity  symptoms  range  from  C3  to  C6,  covering  the  cervical  enlargement.</a:t>
            </a:r>
          </a:p>
          <a:p>
            <a:r>
              <a:rPr b="1" dirty="0" sz="2000" lang="en-US">
                <a:solidFill>
                  <a:srgbClr val="0070C0"/>
                </a:solidFill>
              </a:rPr>
              <a:t>Posterior column stimulation evokes tingling paresthesias targeted to overlay the area of pain.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31" name=""/>
        <p:cNvGrpSpPr/>
        <p:nvPr/>
      </p:nvGrpSpPr>
      <p:grpSpPr>
        <a:xfrm>
          <a:off x="0" y="0"/>
          <a:ext cx="0" cy="0"/>
          <a:chOff x="0" y="0"/>
          <a:chExt cx="0" cy="0"/>
        </a:xfrm>
      </p:grpSpPr>
      <p:sp>
        <p:nvSpPr>
          <p:cNvPr id="1048591" name="Content Placeholder 2"/>
          <p:cNvSpPr>
            <a:spLocks noGrp="1"/>
          </p:cNvSpPr>
          <p:nvPr>
            <p:ph idx="1"/>
          </p:nvPr>
        </p:nvSpPr>
        <p:spPr>
          <a:xfrm>
            <a:off x="86014" y="82260"/>
            <a:ext cx="8977168" cy="6694921"/>
          </a:xfrm>
        </p:spPr>
        <p:txBody>
          <a:bodyPr>
            <a:normAutofit/>
          </a:bodyPr>
          <a:p>
            <a:pPr>
              <a:buFont typeface="Wingdings" pitchFamily="2" charset="2"/>
              <a:buChar char="v"/>
            </a:pPr>
            <a:r>
              <a:rPr b="1" dirty="0" sz="2400" lang="en-US">
                <a:solidFill>
                  <a:srgbClr val="002060"/>
                </a:solidFill>
              </a:rPr>
              <a:t>Generator  Placement</a:t>
            </a:r>
          </a:p>
          <a:p>
            <a:r>
              <a:rPr dirty="0" sz="2000" lang="en-US"/>
              <a:t>Two  common  locations  are  the  </a:t>
            </a:r>
            <a:r>
              <a:rPr b="1" dirty="0" sz="2000" lang="en-US">
                <a:solidFill>
                  <a:srgbClr val="7030A0"/>
                </a:solidFill>
              </a:rPr>
              <a:t>lower  quadrant  of  the abdomen  </a:t>
            </a:r>
            <a:r>
              <a:rPr dirty="0" sz="2000" lang="en-US"/>
              <a:t>and</a:t>
            </a:r>
            <a:r>
              <a:rPr b="1" dirty="0" sz="2000" lang="en-US">
                <a:solidFill>
                  <a:srgbClr val="7030A0"/>
                </a:solidFill>
              </a:rPr>
              <a:t>  the  buttock</a:t>
            </a:r>
            <a:r>
              <a:rPr dirty="0" sz="2000" lang="en-US"/>
              <a:t>.</a:t>
            </a:r>
          </a:p>
          <a:p>
            <a:r>
              <a:rPr dirty="0" sz="2000" lang="en-US"/>
              <a:t>Its  advocate to place  a  generator  in  the  region  of  the  buttock,  because  it  is more  convenient  surgically  and  is  cosmetically  acceptable  to  most patients, but the disadvantage :</a:t>
            </a:r>
          </a:p>
          <a:p>
            <a:pPr lvl="1">
              <a:buFont typeface="Courier New" panose="02070309020205020404" pitchFamily="49" charset="0"/>
              <a:buChar char="o"/>
            </a:pPr>
            <a:r>
              <a:rPr dirty="0" sz="2000" lang="en-US"/>
              <a:t>Increases  the  strain  on  the  leads,  </a:t>
            </a:r>
          </a:p>
          <a:p>
            <a:pPr lvl="1">
              <a:buFont typeface="Courier New" panose="02070309020205020404" pitchFamily="49" charset="0"/>
              <a:buChar char="o"/>
            </a:pPr>
            <a:r>
              <a:rPr dirty="0" sz="2000" lang="en-US"/>
              <a:t>Raising  the  propensity  for lead  migration  or  fracture.</a:t>
            </a:r>
          </a:p>
          <a:p>
            <a:pPr lvl="1">
              <a:buFont typeface="Courier New" panose="02070309020205020404" pitchFamily="49" charset="0"/>
              <a:buChar char="o"/>
            </a:pPr>
            <a:endParaRPr dirty="0" sz="2000" lang="en-US"/>
          </a:p>
          <a:p>
            <a:pPr>
              <a:buFont typeface="Wingdings" pitchFamily="2" charset="2"/>
              <a:buChar char="q"/>
            </a:pPr>
            <a:r>
              <a:rPr b="1" dirty="0" sz="2400" lang="en-US" u="sng">
                <a:solidFill>
                  <a:srgbClr val="C00000"/>
                </a:solidFill>
              </a:rPr>
              <a:t>Complications</a:t>
            </a:r>
            <a:r>
              <a:rPr dirty="0" sz="2000" lang="en-US"/>
              <a:t>  </a:t>
            </a:r>
          </a:p>
          <a:p>
            <a:r>
              <a:rPr dirty="0" sz="2000" lang="en-US"/>
              <a:t>May  be  divided  into  two  categories: technical  and  biologic.  </a:t>
            </a:r>
          </a:p>
          <a:p>
            <a:r>
              <a:rPr dirty="0" sz="2000" lang="en-US"/>
              <a:t>Technical  complications  relate  to  both  the implantation  technique  and  long-term  durability  of  the  hardware.</a:t>
            </a:r>
          </a:p>
          <a:p>
            <a:r>
              <a:rPr dirty="0" sz="2000" lang="en-US"/>
              <a:t>Electrode  migration (Percutaneously  placed  electrodes  are  more  susceptible  to  migration  than  paddle  electrodes). </a:t>
            </a:r>
          </a:p>
          <a:p>
            <a:r>
              <a:rPr dirty="0" sz="2000" lang="en-US"/>
              <a:t>Paralysis  has  been  reported  rarely,  usually  in  relation  to  the  development  of  epidural  abscess.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32" name=""/>
        <p:cNvGrpSpPr/>
        <p:nvPr/>
      </p:nvGrpSpPr>
      <p:grpSpPr>
        <a:xfrm>
          <a:off x="0" y="0"/>
          <a:ext cx="0" cy="0"/>
          <a:chOff x="0" y="0"/>
          <a:chExt cx="0" cy="0"/>
        </a:xfrm>
      </p:grpSpPr>
      <p:sp>
        <p:nvSpPr>
          <p:cNvPr id="1048592" name="Title 1"/>
          <p:cNvSpPr>
            <a:spLocks noGrp="1"/>
          </p:cNvSpPr>
          <p:nvPr>
            <p:ph type="title"/>
          </p:nvPr>
        </p:nvSpPr>
        <p:spPr/>
        <p:txBody>
          <a:bodyPr/>
          <a:p>
            <a:endParaRPr lang="en-US"/>
          </a:p>
        </p:txBody>
      </p:sp>
      <p:pic>
        <p:nvPicPr>
          <p:cNvPr id="2097153" name="Picture 6"/>
          <p:cNvPicPr>
            <a:picLocks noChangeAspect="1" noGrp="1"/>
          </p:cNvPicPr>
          <p:nvPr>
            <p:ph idx="1"/>
          </p:nvPr>
        </p:nvPicPr>
        <p:blipFill>
          <a:blip xmlns:r="http://schemas.openxmlformats.org/officeDocument/2006/relationships" r:embed="rId1"/>
          <a:stretch>
            <a:fillRect/>
          </a:stretch>
        </p:blipFill>
        <p:spPr>
          <a:xfrm>
            <a:off x="-1" y="13247"/>
            <a:ext cx="4336980" cy="6844753"/>
          </a:xfrm>
        </p:spPr>
      </p:pic>
      <p:pic>
        <p:nvPicPr>
          <p:cNvPr id="2097154" name="Picture 8"/>
          <p:cNvPicPr>
            <a:picLocks noChangeAspect="1"/>
          </p:cNvPicPr>
          <p:nvPr/>
        </p:nvPicPr>
        <p:blipFill>
          <a:blip xmlns:r="http://schemas.openxmlformats.org/officeDocument/2006/relationships" r:embed="rId2"/>
          <a:stretch>
            <a:fillRect/>
          </a:stretch>
        </p:blipFill>
        <p:spPr>
          <a:xfrm>
            <a:off x="4336979" y="13248"/>
            <a:ext cx="4807022" cy="4985934"/>
          </a:xfrm>
          <a:prstGeom prst="rec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33" name=""/>
        <p:cNvGrpSpPr/>
        <p:nvPr/>
      </p:nvGrpSpPr>
      <p:grpSpPr>
        <a:xfrm>
          <a:off x="0" y="0"/>
          <a:ext cx="0" cy="0"/>
          <a:chOff x="0" y="0"/>
          <a:chExt cx="0" cy="0"/>
        </a:xfrm>
      </p:grpSpPr>
      <p:sp>
        <p:nvSpPr>
          <p:cNvPr id="1048593" name="Content Placeholder 2"/>
          <p:cNvSpPr>
            <a:spLocks noGrp="1"/>
          </p:cNvSpPr>
          <p:nvPr>
            <p:ph idx="1"/>
          </p:nvPr>
        </p:nvSpPr>
        <p:spPr>
          <a:xfrm>
            <a:off x="86012" y="93806"/>
            <a:ext cx="8977169" cy="4351338"/>
          </a:xfrm>
        </p:spPr>
        <p:txBody>
          <a:bodyPr/>
          <a:p>
            <a:pPr>
              <a:buFont typeface="Wingdings" pitchFamily="2" charset="2"/>
              <a:buChar char="q"/>
            </a:pPr>
            <a:r>
              <a:rPr b="1" dirty="0" sz="2400" lang="en-US" u="sng">
                <a:solidFill>
                  <a:srgbClr val="C00000"/>
                </a:solidFill>
              </a:rPr>
              <a:t>Compatibility  with  Magnetic  Resonance  Imaging</a:t>
            </a:r>
          </a:p>
          <a:p>
            <a:r>
              <a:rPr dirty="0" sz="2000" lang="en-US"/>
              <a:t>A  new  generation  of  </a:t>
            </a:r>
            <a:r>
              <a:rPr dirty="0" sz="2000" lang="en-US" err="1"/>
              <a:t>radiofrequency</a:t>
            </a:r>
            <a:r>
              <a:rPr dirty="0" sz="2000" lang="en-US"/>
              <a:t> shielded  stimulator  leads  has  been  introduced,  promising  to  allow whole-body  MRI.</a:t>
            </a:r>
          </a:p>
        </p:txBody>
      </p:sp>
      <p:pic>
        <p:nvPicPr>
          <p:cNvPr id="2097155" name="Picture 4"/>
          <p:cNvPicPr>
            <a:picLocks noChangeAspect="1"/>
          </p:cNvPicPr>
          <p:nvPr/>
        </p:nvPicPr>
        <p:blipFill>
          <a:blip xmlns:r="http://schemas.openxmlformats.org/officeDocument/2006/relationships" r:embed="rId1"/>
          <a:stretch>
            <a:fillRect/>
          </a:stretch>
        </p:blipFill>
        <p:spPr>
          <a:xfrm>
            <a:off x="1829955" y="1245396"/>
            <a:ext cx="5484090" cy="5518798"/>
          </a:xfrm>
          <a:prstGeom prst="rec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34" name=""/>
        <p:cNvGrpSpPr/>
        <p:nvPr/>
      </p:nvGrpSpPr>
      <p:grpSpPr>
        <a:xfrm>
          <a:off x="0" y="0"/>
          <a:ext cx="0" cy="0"/>
          <a:chOff x="0" y="0"/>
          <a:chExt cx="0" cy="0"/>
        </a:xfrm>
      </p:grpSpPr>
      <p:sp>
        <p:nvSpPr>
          <p:cNvPr id="1048594" name="Content Placeholder 2"/>
          <p:cNvSpPr>
            <a:spLocks noGrp="1"/>
          </p:cNvSpPr>
          <p:nvPr>
            <p:ph idx="1"/>
          </p:nvPr>
        </p:nvSpPr>
        <p:spPr>
          <a:xfrm>
            <a:off x="86014" y="82260"/>
            <a:ext cx="8977168" cy="6683375"/>
          </a:xfrm>
        </p:spPr>
        <p:txBody>
          <a:bodyPr>
            <a:normAutofit/>
          </a:bodyPr>
          <a:p>
            <a:pPr indent="0" marL="0">
              <a:buNone/>
            </a:pPr>
            <a:r>
              <a:rPr b="1" dirty="0" sz="2400" lang="en-US" u="sng">
                <a:solidFill>
                  <a:srgbClr val="002060"/>
                </a:solidFill>
              </a:rPr>
              <a:t>Handbook 9</a:t>
            </a:r>
          </a:p>
          <a:p>
            <a:pPr>
              <a:buFont typeface="Wingdings" pitchFamily="2" charset="2"/>
              <a:buChar char="v"/>
            </a:pPr>
            <a:r>
              <a:rPr b="1" dirty="0" sz="2400" lang="en-US" u="sng">
                <a:solidFill>
                  <a:srgbClr val="002060"/>
                </a:solidFill>
              </a:rPr>
              <a:t>Complications</a:t>
            </a:r>
          </a:p>
          <a:p>
            <a:pPr indent="-457200" marL="457200">
              <a:buFont typeface="+mj-lt"/>
              <a:buAutoNum type="arabicPeriod"/>
            </a:pPr>
            <a:r>
              <a:rPr dirty="0" sz="2000" lang="en-US"/>
              <a:t>Lead migration: More common in percutaneous and cervical stimulators.</a:t>
            </a:r>
          </a:p>
          <a:p>
            <a:pPr indent="-457200" marL="457200">
              <a:buFont typeface="+mj-lt"/>
              <a:buAutoNum type="arabicPeriod"/>
            </a:pPr>
            <a:r>
              <a:rPr dirty="0" sz="2000" lang="en-US"/>
              <a:t>Lead breakage.</a:t>
            </a:r>
          </a:p>
          <a:p>
            <a:pPr indent="-457200" marL="457200">
              <a:buFont typeface="+mj-lt"/>
              <a:buAutoNum type="arabicPeriod"/>
            </a:pPr>
            <a:r>
              <a:rPr dirty="0" sz="2000" lang="en-US"/>
              <a:t>Infection.</a:t>
            </a:r>
          </a:p>
          <a:p>
            <a:pPr indent="-457200" marL="457200">
              <a:buFont typeface="+mj-lt"/>
              <a:buAutoNum type="arabicPeriod"/>
            </a:pPr>
            <a:r>
              <a:rPr dirty="0" sz="2000" lang="en-US"/>
              <a:t>Hardware malfunction.</a:t>
            </a:r>
          </a:p>
          <a:p>
            <a:pPr indent="-457200" marL="457200">
              <a:buFont typeface="+mj-lt"/>
              <a:buAutoNum type="arabicPeriod"/>
            </a:pPr>
            <a:r>
              <a:rPr dirty="0" sz="2000" lang="en-US"/>
              <a:t>Unwanted stimulation.</a:t>
            </a:r>
          </a:p>
          <a:p>
            <a:pPr indent="-457200" marL="457200">
              <a:buFont typeface="+mj-lt"/>
              <a:buAutoNum type="arabicPeriod"/>
            </a:pPr>
            <a:r>
              <a:rPr dirty="0" sz="2000" lang="en-US"/>
              <a:t>Less  common complications: CSF leak, radicular pain, intermittent interference with cardiac pacemaker, and neurologic deficit.</a:t>
            </a:r>
          </a:p>
        </p:txBody>
      </p:sp>
    </p:spTree>
  </p:cSld>
  <p:clrMapOvr>
    <a:masterClrMapping/>
  </p:clrMapOvr>
</p:sld>
</file>

<file path=ppt/theme/theme1.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Spinal cord stimulation Youmans Chap. 178</dc:title>
  <dc:creator>Ahmed Maan</dc:creator>
  <cp:lastModifiedBy>Ahmed Maan</cp:lastModifiedBy>
  <dcterms:created xsi:type="dcterms:W3CDTF">2019-12-23T12:05:56Z</dcterms:created>
  <dcterms:modified xsi:type="dcterms:W3CDTF">2022-11-28T09:28:52Z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0d5a2b95730346fcb96eb442f94304dd</vt:lpwstr>
  </property>
</Properties>
</file>