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ink/ink1.xml" ContentType="application/inkml+xml"/>
  <Override PartName="/ppt/ink/ink2.xml" ContentType="application/inkml+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type="screen4x3" cy="6858000" cx="9144000"/>
  <p:notesSz cx="6858000" cy="9144000"/>
  <p:defaultTextStyle>
    <a:defPPr>
      <a:defRPr lang="ar-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000" autoAdjust="0"/>
    <p:restoredTop sz="94660"/>
  </p:normalViewPr>
  <p:slideViewPr>
    <p:cSldViewPr snapToGrid="0">
      <p:cViewPr varScale="1">
        <p:scale>
          <a:sx n="72" d="100"/>
          <a:sy n="72" d="100"/>
        </p:scale>
        <p:origin x="1350" y="84"/>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s>
</file>

<file path=ppt/ink/ink1.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3432 1 24575, 3389 1 24575, 3351 1 24575, 3326 1 24575, 3294 1 24575, 3255 1 24575, 3207 1 24575, 3164 1 24575, 3122 1 24575, 3077 1 24575, 3024 1 24575, 2977 1 24575, 2924 1 24575, 2870 1 24575, 2806 1 24575, 2747 1 24575, 2689 1 24575, 2630 1 24575, 2566 1 24575, 2512 1 24575, 2459 1 24575, 2412 1 24575, 2359 1 24575, 2307 1 24575, 2254 1 24575, 2209 1 24575, 2161 1 24575, 2118 1 24575, 2076 1 24575, 2035 1 24575, 1997 1 24575, 1963 1 24575, 1926 1 24575, 1890 1 24575, 1853 1 24575, 1824 1 24575, 1792 1 24575, 1769 1 24575, 1743 1 24575, 1718 1 24575, 1691 1 24575, 1668 1 24575, 1652 1 24575, 1641 1 24575, 1630 1 24575, 1620 1 24575, 1604 1 24575, 1588 1 24575, 1571 1 24575, 1555 1 24575, 1539 1 24575, 1523 1 24575, 1507 1 24575, 1491 1 24575, 1475 1 24575, 1454 1 24575, 1432 1 24575, 1416 1 24575, 1406 1 24575, 1388 1 24575, 1361 1 24575, 1336 1 24575, 1310 1 24575, 1285 1 24575, 1258 1 24575, 1235 1 24575, 1219 1 24575, 1196 1 24575, 1178 1 24575, 1156 1 24575, 1133 1 24575, 1112 1 24575, 1096 1 24575, 1085 1 24575, 1074 1 24575, 1058 1 24575, 1042 1 24575, 1026 1 24575, 1010 1 24575, 994 1 24575, 978 1 24575, 962 1 24575, 946 1 24575, 930 1 24575, 909 1 24575, 887 1 24575, 871 1 24575, 861 1 24575, 848 1 24575, 827 1 24575, 809 1 24575, 786 1 24575, 770 1 24575, 754 1 24575, 738 1 24575, 722 1 24575, 711 1 24575, 700 1 24575, 690 1 24575, 673 1 24575, 657 1 24575, 641 1 24575, 631 1 24575, 620 1 24575, 609 1 24575, 593 1 24575, 577 1 24575, 561 1 24575, 545 1 24575, 529 1 24575, 513 1 24575, 497 1 24575, 481 1 24575, 465 1 24575, 449 1 24575, 433 1 24575, 417 1 24575, 406 1 24575, 396 1 24575, 383 1 24575, 367 1 24575, 346 1 24575, 333 1 24575, 317 1 24575, 305 1 24575, 289 1 24575, 273 1 24575, 257 1 24575, 246 1 24575, 235 1 24575, 225 1 24575, 208 1 24575, 192 1 24575, 176 1 24575, 160 1 24575, 144 1 24575, 128 1 24575, 112 1 24575, 96 1 24575, 80 1 24575, 43 1 24575, 0 1 24575</trace>
</ink>
</file>

<file path=ppt/ink/ink10.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86 1, 161 1, 221 1, 289 1, 339 1, 392 1, 444 1, 497 1, 557 1, 617 1, 677 1, 738 1, 798 1, 859 1, 923 1, 986 1, 1043 1, 1100 1, 1156 1, 1212 1, 1271 1, 1329 1, 1383 1, 1436 1, 1499 1, 1563 1, 1624 1, 1684 1, 1741 1, 1798 1, 1861 1, 1923 1, 1976 1, 2030 1, 2092 1, 2156 1, 2217 1, 2277 1, 2341 1, 2406 1, 2470 1, 2534 1, 2594 1, 2655 1, 2718 1, 2782 1, 2842 1, 2903 1, 2967 1, 3031 1, 3092 1, 3152 1, 3212 1, 3271 1, 3324 1, 3377 1, 3432 1, 3487 1, 3585 1, 3637 1, 3688 1, 3785 1, 3881 1, 3970 1, 4064 1, 4139 1, 4225 1, 4291 1, 4362 1, 4426 1, 4497 1, 4563 1, 4627 1, 4690 1, 4747 1, 4811 1, 4868 1, 4952 1, 4993 1, 5066 1, 5085 1, 5123 1, 5148 1</trace>
</ink>
</file>

<file path=ppt/ink/ink11.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49, 64 71, 129 93, 192 114, 248 129, 298 129, 353 129, 415 129, 474 129, 538 129, 601 136, 651 138, 706 152, 754 154, 809 168, 873 170, 925 177, 986 177, 1041 177, 1093 177, 1148 177, 1201 177, 1244 177, 1299 177, 1354 177, 1411 177, 1476 177, 1547 177, 1613 177, 1691 177, 1757 177, 1835 177, 1901 177, 1973 177, 2044 177, 2117 177, 2197 177, 2284 177, 2374 177, 2463 177, 2543 177, 2621 177, 2687 177, 2758 177, 2830 177, 2896 177, 2974 177, 3047 177, 3127 177, 3215 177, 3296 177, 3384 177, 3457 177, 3528 170, 3592 168, 3649 161, 3705 154, 3760 152, 3810 138, 3872 136, 3929 129, 3993 129, 4050 129, 4113 129, 4162 122, 4232 120, 4298 113, 4364 106, 4426 104, 4474 97, 4515 90, 4554 88, 4586 81, 4633 74, 4668 72, 4722 65, 4756 65, 4795 65, 4820 65, 4850 65, 4875 65, 4900 65, 4930 65, 4955 65, 4987 65, 5019 65, 5051 65, 5076 65, 5114 65, 5133 65, 5164 65, 5194 65, 5214 65, 5251 65, 5276 65, 5301 65, 5324 36, 5340 1</trace>
</ink>
</file>

<file path=ppt/ink/ink12.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87 1, 168 1, 200 1, 241 1, 303 1, 369 1, 435 1, 504 1, 561 1, 625 1, 697 1, 777 1, 873 1, 971 1, 1067 1, 1155 1, 1235 1, 1308 1, 1386 1, 1474 1, 1572 1, 1624 1, 1677 1, 1729 1, 1780 1, 1876 1, 1972 1, 2069 1, 2158 1, 2208 1, 2259 1, 2357 1, 2410 1, 2462 1, 2514 1, 2566 1, 2618 1, 2669 1, 2767 1, 2863 1, 2958 1, 3054 1, 3106 1, 3159 1, 3219 1, 3278 1, 3332 1, 3385 1, 3448 1, 3510 1, 3610 1, 3662 1, 3713 1, 3808 1, 3904 1, 3956 1, 4009 1, 4107 1, 4162 1, 4216 1, 4299 1, 4394 1, 4474 1, 4547 1, 4611 1, 4673 1, 4738 1, 4789 1, 4850 1, 4877 1, 4914 1, 4939 1, 4978 1, 5012 1, 5058 1, 5092 1, 5138 1, 5172 1, 5212 1, 5244 1, 5276 1, 5308 1, 5340 1, 5372 1, 5404 1, 5429 1, 5459 1, 5484 1, 5509 1, 5539 1, 5564 1, 5589 1, 5620 1, 5645 1</trace>
</ink>
</file>

<file path=ppt/ink/ink13.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75 18, 138 33, 205 33, 273 33, 323 35, 376 40, 438 48, 503 56, 575 61, 649 67, 733 78, 818 88, 903 90, 988 90, 1071 93, 1155 97, 1246 97, 1337 97, 1427 97, 1517 97, 1613 97, 1707 97, 1792 97, 1873 97, 1940 97, 2007 97, 2082 97, 2158 97, 2229 97, 2303 97, 2397 97, 2495 97, 2591 97, 2686 97, 2775 97, 2864 97, 2959 97, 3054 97, 3144 97, 3233 97, 3324 97, 3416 97, 3504 97, 3592 97, 3681 97, 3769 97, 3854 97, 3938 97, 4016 97, 4091 97, 4164 97, 4234 97, 4288 97, 4341 97, 4395 97, 4449 97, 4546 97, 4644 97, 4740 97, 4820 97, 4884 97, 4947 97, 5004 97, 5046 97, 5091 97, 5109 97, 5132 97, 5162 97, 5210 104, 5276 113</trace>
</ink>
</file>

<file path=ppt/ink/ink14.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72 14, 143 27, 195 39, 247 49, 318 50, 389 49, 484 56, 549 60, 617 65, 681 69, 746 74, 817 81, 890 88, 970 89, 1050 90, 1131 96, 1212 104, 1296 108, 1380 113, 1464 120, 1547 129, 1628 137, 1710 145, 1794 149, 1877 154, 1954 161, 2030 168, 2106 169, 2182 170, 2259 180, 2333 191, 2393 194, 2452 196, 2511 205, 2569 213</trace>
</ink>
</file>

<file path=ppt/ink/ink15.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466 1, 558 1, 642 1, 733 1, 827 1, 897 1, 970 1, 1042 1, 1114 1, 1190 1, 1267 1, 1350 1, 1435 1, 1523 1, 1611 1, 1700 1, 1788 1, 1872 1, 1953 1, 2020 1, 2087 1, 2163 1, 2238 1, 2303 1, 2368 1, 2451 1, 2534 1, 2603 1, 2671 1, 2741 1, 2810 1, 2879 1, 2949 1, 3029 1, 3110 1, 3179 1, 3249 1, 3325 1, 3402 1, 3476 1, 3553 1, 3652 1, 3753 1, 3843 1, 3931 1, 4013 1, 4091 1, 4154 1, 4212 1, 4300 1, 4334 1, 4293 1, 4225 1, 4167 1, 4104 1, 4039 1, 3969 1, 3901 1, 3812 1, 3728 1, 3663 1, 3600 1, 3533 1, 3466 1, 3397 1, 3327 1, 3253 1, 3179 1, 3107 1, 3035 1, 2964 1, 2894 1, 2827 1, 2760 1, 2693 1, 2627 1, 2563 1, 2498 1, 2434 1, 2367 1, 2286 1, 2203 1, 2121 1, 2039 1, 1947 1, 1857 1, 1779 1, 1706 1, 1651 1, 1599 1, 1506 1, 1442 1, 1376 1, 1314 1, 1251 1, 1179 1, 1105 1, 1033 1, 963 1, 901 1, 841 1, 781 1, 722 1, 669 1, 617 1, 565 1, 514 1, 432 1, 346 1, 280 1, 209 1, 159 1, 113 1, 88 1, 43 1, 1 1</trace>
</ink>
</file>

<file path=ppt/ink/ink16.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63 1, 126 1, 198 1, 270 1, 331 1, 393 1, 471 1, 551 1, 630 1, 706 1, 775 1, 840 1, 891 1, 942 1, 995 1, 1050 1, 1124 1, 1202 1, 1279 1, 1357 1, 1436 1, 1513 1, 1573 1, 1631 1, 1692 1, 1756 1, 1830 1, 1907 1, 1985 1, 2062 1, 2142 1, 2219 1, 2279 1, 2337 1, 2396 1, 2454 1, 2510 1, 2566 1, 2625 1, 2684 1, 2743 1, 2802 1, 2863 1, 2926 1, 3001 1, 3078 1, 3155 1, 3233 1, 3312 1, 3391 1, 3473 1, 3555 1, 3634 1, 3716 1, 3783 1, 3852 1, 3921 1, 4010 1, 4099 1, 4190 1, 4282 1, 4374 1, 4466 1, 4552 1, 4637 1, 4724 1, 4811 1, 4892 1, 4972 1, 5049 1, 5125 1, 5198 1, 5269 1, 5338 1, 5405 1, 5469 1, 5533 1, 5594 1, 5654 1, 5714 1, 5774 1, 5827 1, 5879 1, 5931 1, 5982 1, 6071 1, 6166 1, 6240 1, 6326 1, 6392 1, 6442 1, 6493 1, 6513 1, 6557 1, 6584 1, 6616 1, 6639 1</trace>
</ink>
</file>

<file path=ppt/ink/ink17.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73 1, 145 1, 213 1, 279 1, 335 1, 391 1, 449 1, 508 1, 573 1, 639 1, 710 1, 783 1, 859 1, 936 1, 1011 1, 1086 1, 1166 1, 1248 1, 1328 1, 1408 1, 1488 1, 1567 1, 1644 1, 1722 1, 1798 1, 1875 1, 1952 1, 2030 1, 2109 1, 2189 1, 2266 1, 2344 1, 2419 1, 2493 1, 2566 1, 2638 1, 2709 1, 2780 1, 2847 1, 2914 1, 2983 1, 3053 1, 3120 1, 3186 1, 3251 1, 3315 1, 3377 1, 3438 1, 3496 1, 3553 1, 3612 1, 3671 1, 3728 1, 3785 1, 3841 1, 3897 1, 3956 1, 4017 1, 4090 1, 4166 1, 4244 1, 4323 1, 4414 1, 4507 1, 4592 1, 4676 1, 4760 1, 4843 1, 4921 1, 4997 1, 5070 1, 5141 1, 5202 1, 5262 1, 5318 1, 5373 1, 5469 1, 5521 1, 5572 1, 5663 1, 5750 1, 5807 1, 5861 1, 5895 1, 5934 1, 5973 1, 6000 1, 6030 1, 6046 1</trace>
</ink>
</file>

<file path=ppt/ink/ink18.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68 1, 136 1, 218 1, 300 1, 362 1, 424 1, 510 1, 601 1, 692 1, 784 1, 873 1, 961 1, 1040 1, 1116 1, 1175 1, 1233 1, 1296 1, 1360 1, 1424 1, 1488 1, 1555 1, 1622 1, 1689 1, 1755 1, 1817 1, 1878 1, 1940 1, 2001 1, 2060 1, 2119 1, 2177 1, 2236 1, 2296 1, 2356 1, 2417 1, 2479 1, 2539 1, 2600 1, 2659 1, 2717 1, 2774 1, 2831 1, 2890 1, 2949 1, 3009 1, 3068 1, 3127 1, 3186 1, 3250 1, 3314 1, 3376 1, 3437 1, 3502 1, 3565 1, 3624 1, 3683 1, 3745 1, 3806 1, 3865 1, 3924 1, 3983 1, 4043 1, 4102 1, 4161 1, 4216 1, 4275 1, 4354 1, 4437 1, 4514 1, 4592 1, 4680 1, 4768 1, 4846 1, 4923 1, 5001 1, 5078 1, 5150 1, 5222 1, 5313 1, 5404 1, 5482 1, 5557 1, 5627 1, 5695 1, 5762 1, 5828 1, 5882 1, 5935 1, 5991 1, 6046 1, 6135 1, 6208 1, 6277 1, 6327 1, 6382 1, 6423 1, 6463 1, 6487 1, 6511 1, 6527 1</trace>
</ink>
</file>

<file path=ppt/ink/ink19.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92 1, 184 1, 241 1, 300 1, 369 1, 441 1, 526 1, 612 1, 693 1, 772 1, 840 1, 908 1, 982 1, 1057 1, 1132 1, 1207 1, 1284 1, 1360 1, 1425 1, 1489 1, 1551 1, 1613 1, 1680 1, 1747 1, 1812 1, 1877 1, 1941 1, 2005 1, 2069 1, 2134 1, 2198 1, 2262 1, 2326 1, 2390 1, 2454 1, 2518 1, 2579 1, 2640 1, 2699 1, 2757 1, 2815 1, 2873 1, 2932 1, 2991 1, 3048 1, 3105 1, 3163 1, 3222 1, 3279 1, 3336 1, 3392 1, 3448 1, 3504 1, 3561 1, 3634 1, 3710 1, 3785 1, 3860 1, 3940 1, 4020 1, 4091 1, 4163 1, 4249 1, 4334 1, 4405 1, 4473 1, 4539 1, 4603 1, 4661 1, 4719 1, 4777 1, 4836 1, 4911 1, 4988 1, 5057 1, 5125 1, 5190 1, 5253 1, 5307 1, 5358 1, 5409 1, 5460 1, 5556 1, 5654 1, 5750 1, 5831 1, 5895 1, 5950 1, 6005 1, 6048 1, 6109 1, 6137 1, 6174 1, 6205 1, 6239 1</trace>
</ink>
</file>

<file path=ppt/ink/ink2.xml><?xml version="1.0" encoding="utf-8"?>
<ink xmlns="http://www.w3.org/2003/InkML">
  <definitions>
    <brush xml:id="br0">
      <brushProperty name="color" value="#FF0066"/>
      <brushProperty name="width" value="0.05" units="cm"/>
      <brushProperty name="height" value="0.05" units="cm"/>
    </brush>
    <context xml:id="ctx0">
      <inkSource xml:id="inkSrc0">
        <traceFormat>
          <channel name="X" min="-2.14748E9" max="2.14748E9" units="cm" defaultValue="0" type="integer"/>
          <channel name="Y" min="-2.14748E9" max="2.14748E9" units="cm" defaultValue="0" type="integer"/>
          <channel name="F" max="32767" units="dev" defaultValue="0" type="integer"/>
        </traceFormat>
        <channelProperties>
          <channelProperty channel="X" name="resolution" value="1000.0" units="1/cm"/>
          <channelProperty channel="Y" name="resolution" value="1000.0" units="1/cm"/>
          <channelProperty channel="F" name="resolution" value="0.0" units="1/dev"/>
        </channelProperties>
      </inkSource>
    </context>
  </definitions>
  <trace timeOffset="0.0" brushRef="#br0" contextRef="#ctx0"> 1 0 24575, 67 0 24575, 133 0 24575, 229 0 24575, 290 0 24575, 338 0 24575, 393 0 24575, 452 0 24575, 509 0 24575, 568 0 24575, 614 0 24575, 662 0 24575, 710 0 24575, 758 0 24575, 808 0 24575, 845 0 24575, 888 0 24575, 926 0 24575, 968 0 24575, 1006 0 24575, 1049 0 24575, 1086 0 24575, 1131 0 24575, 1173 0 24575, 1214 0 24575, 1257 0 24575, 1296 0 24575, 1344 0 24575, 1385 0 24575, 1439 0 24575, 1489 0 24575, 1542 0 24575, 1596 0 24575, 1638 0 24575, 1678 0 24575, 1715 0 24575, 1743 0 24575, 1770 0 24575, 1790 0 24575, 1811 0 24575, 1840 0 24575, 1866 0 24575, 1906 0 24575, 1938 0 24575, 1975 0 24575, 2012 0 24575, 2052 0 24575, 2094 0 24575, 2141 0 24575, 2184 0 24575, 2230 0 24575, 2278 0 24575, 2323 0 24575, 2371 0 24575, 2412 0 24575, 2454 0 24575, 2499 0 24575, 2531 0 24575, 2567 0 24575, 2599 0 24575, 2625 0 24575, 2652 0 24575, 2677 0 24575, 2704 0 24575, 2739 0 24575, 2771 0 24575, 2807 0 24575, 2839 0 24575, 2871 0 24575, 2903 0 24575, 2934 0 24575, 2960 0 24575, 2989 0 24575, 3010 0 24575, 3028 0 24575, 3044 0 24575, 3062 0 24575, 3089 0 24575, 3112 0 24575, 3128 0 24575, 3149 0 24575, 3171 0 24575, 3192 0 24575, 3208 0 24575, 3224 0 24575, 3240 0 24575, 3256 0 24575, 3274 0 24575, 3295 0 24575, 3318 0 24575, 3345 0 24575, 3368 0 24575, 3384 0 24575, 3400 0 24575, 3416 0 24575, 3433 0 24575, 3449 0 24575, 3465 0 24575, 3481 0 24575, 3497 0 24575, 3513 0 24575, 3536 0 24575, 3561 0 24575</trace>
</ink>
</file>

<file path=ppt/ink/ink20.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85 1, 168 1, 252 1, 338 1, 429 1, 521 1, 617 1, 713 1, 807 1, 899 1, 985 1, 1070 1, 1147 1, 1221 1, 1281 1, 1339 1, 1399 1, 1460 1, 1524 1, 1588 1, 1652 1, 1717 1, 1781 1, 1845 1, 1910 1, 1975 1, 2042 1, 2109 1, 2175 1, 2242 1, 2309 1, 2376 1, 2442 1, 2508 1, 2567 1, 2625 1, 2687 1, 2748 1, 2807 1, 2866 1, 2925 1, 2983 1, 3040 1, 3096 1, 3152 1, 3208 1, 3264 1, 3320 1, 3418 1, 3489 1, 3562 1, 3632 1, 3705 1, 3803 1, 3905 1, 3998 1, 4090 1, 4177 1, 4261 1, 4333 1, 4403 1, 4473 1, 4542 1, 4615 1, 4690 1, 4782 1, 4876 1, 4965 1, 5054 1, 5145 1, 5235 1, 5320 1, 5405 1, 5493 1, 5581 1, 5666 1, 5750 1, 5834 1, 5918 1, 5998 1, 6078 1, 6155 1, 6231 1, 6304 1, 6376 1, 6441 1, 6504 1, 6558 1, 6609 1, 6704 1, 6769 1, 6825 1, 6864 1, 6896 1, 6921 1, 6944 1</trace>
</ink>
</file>

<file path=ppt/ink/ink21.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57 1, 114 1, 189 1, 266 1, 338 1, 410 1, 486 1, 561 1, 626 1, 690 1, 760 1, 832 1, 907 1, 982 1, 1057 1, 1133 1, 1211 1, 1288 1, 1366 1, 1443 1, 1523 1, 1604 1, 1683 1, 1762 1, 1840 1, 1917 1, 1999 1, 2081 1, 2161 1, 2241 1, 2326 1, 2411 1, 2494 1, 2576 1, 2661 1, 2746 1, 2826 1, 2906 1, 2991 1, 3075 1, 3156 1, 3236 1, 3317 1, 3398 1, 3476 1, 3553 1, 3628 1, 3702 1, 3772 1, 3841 1, 3910 1, 3979 1, 4046 1, 4112 1, 4172 1, 4232 1, 4293 1, 4355 1, 4411 1, 4467 1, 4526 1, 4584 1, 4637 1, 4691 1, 4766 1, 4845 1, 4920 1, 4996 1, 5085 1, 5174 1, 5258 1, 5340 1, 5409 1, 5477 1, 5545 1, 5612 1, 5674 1, 5734 1, 5788 1, 5839 1, 5919 1, 5981 1, 6015 1, 6053 1, 6077 1, 6110 1, 6142 1</trace>
</ink>
</file>

<file path=ppt/ink/ink22.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63 10, 125 18, 189 27, 250 33, 346 33, 401 36, 458 40, 522 45, 587 50, 653 57, 720 63, 789 68, 859 74, 931 80, 1002 86, 1071 89, 1141 91, 1213 97, 1285 102, 1360 105, 1435 108, 1505 111, 1575 113, 1648 113, 1720 113, 1789 113, 1859 115, 1928 117, 1998 120, 2066 121, 2133 124, 2198 129, 2261 134, 2326 136, 2390 138, 2454 140, 2518 143, 2581 147, 2645 150, 2706 153, 2767 156, 2831 159, 2894 161, 2956 161, 3017 161, 3077 161, 3136 161, 3195 161, 3254 161, 3313 161, 3375 161, 3452 164, 3532 168, 3616 176, 3698 184, 3762 190, 3823 196, 3873 205, 3923 213</trace>
</ink>
</file>

<file path=ppt/ink/ink23.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57 1, 114 1, 190 1, 268 1, 343 1, 419 1, 507 1, 595 1, 680 1, 761 1, 824 1, 884 1, 947 1, 1011 1, 1074 1, 1139 1, 1209 1, 1280 1, 1351 1, 1424 1, 1501 1, 1579 1, 1656 1, 1734 1, 1816 1, 1900 1, 1985 1, 2071 1, 2158 1, 2245 1, 2334 1, 2422 1, 2507 1, 2593 1, 2678 1, 2764 1, 2846 1, 2928 1, 3011 1, 3093 1, 3171 1, 3248 1, 3323 1, 3398 1, 3470 1, 3542 1, 3612 1, 3681 1, 3751 1, 3820 1, 3884 1, 3949 1, 4017 1, 4088 1, 4169 1, 4253 1, 4338 1, 4424 1, 4516 1, 4606 1, 4684 1, 4757 1, 4812 1, 4864 1, 4917 1, 4971 1, 5040 1, 5112 1, 5182 1, 5253 1, 5333 1, 5413 1, 5483 1, 5550 1, 5611 1, 5670 1, 5766 1, 5853 1, 5919 1, 5981 1, 6030 1, 6071 1, 6110 1</trace>
</ink>
</file>

<file path=ppt/ink/ink24.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86 1, 144 1, 203 1, 296 1, 363 1, 433 1, 502 1, 570 1, 639 1, 706 1, 767 1, 827 1, 887 1, 946 1, 1002 1, 1059 1, 1118 1, 1178 1, 1238 1, 1299 1, 1363 1, 1427 1, 1491 1, 1556 1, 1620 1, 1684 1, 1745 1, 1805 1, 1865 1, 1924 1, 1985 1, 2044 1, 2097 1, 2151 1, 2213 1, 2275 1, 2375 1, 2437 1, 2500 1, 2554 1, 2607 1, 2663 1, 2719 1, 2775 1, 2830 1, 2928 1, 2979 1, 3031 1, 3083 1, 3134 1, 3232 1, 3284 1, 3336 1, 3387 1, 3439 1, 3537 1, 3589 1, 3640 1, 3736 1, 3788 1, 3840 1, 3938 1, 3993 1, 4048 1, 4104 1, 4160 1, 4214 1, 4267 1, 4323 1, 4378 1, 4467 1, 4561 1, 4643 1, 4731 1, 4804 1, 4882 1, 4948 1, 5012 1, 5074 1, 5131 1, 5189 1, 5244 1, 5292 1, 5333 1, 5372 1, 5411 1, 5438 1, 5482 1, 5509 1, 5556 1, 5582 1, 5627 1, 5654 1, 5700 1, 5734 1, 5773 1, 5805 1, 5830 1, 5867 1, 5887 1, 5924 1, 5949 1, 5974 1, 6005 1, 6029 1, 6054 1, 6085 1, 6110 1</trace>
</ink>
</file>

<file path=ppt/ink/ink25.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94 1, 184 1, 277 1, 330 1, 386 1, 463 1, 544 1, 622 1, 699 1, 783 1, 867 1, 947 1, 1027 1, 1107 1, 1188 1, 1268 1, 1348 1, 1432 1, 1515 1, 1596 1, 1678 1, 1761 1, 1845 1, 1929 1, 2013 1, 2090 1, 2168 1, 2254 1, 2340 1, 2421 1, 2502 1, 2590 1, 2679 1, 2771 1, 2862 1, 2948 1, 3033 1, 3121 1, 3208 1, 3285 1, 3361 1, 3437 1, 3513 1, 3589 1, 3664 1, 3734 1, 3803 1, 3875 1, 3946 1, 4010 1, 4074 1, 4138 1, 4202 1, 4267 1, 4331 1, 4388 1, 4445 1, 4504 1, 4562 1, 4660 1, 4712 1, 4763 1, 4860 1, 4949 1, 5036 1, 5109 1, 5180 1, 5245 1, 5309 1, 5366 1, 5428 1, 5485 1, 5542 1, 5597 1, 5645 1, 5694 1, 5742 1, 5797 1, 5854 1, 5904 1, 5964 1, 6000 1, 6053 1, 6087 1, 6126 1, 6151 1, 6182 1, 6207 1, 6232 1, 6255 1</trace>
</ink>
</file>

<file path=ppt/ink/ink26.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0 1, 91 36, 141 53, 191 65, 287 65, 340 71, 394 79, 457 88, 521 97, 588 110, 656 122, 727 131, 795 138, 891 147, 965 149</trace>
</ink>
</file>

<file path=ppt/ink/ink27.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69 1, 138 1, 192 1, 245 1, 345 1, 395 1, 446 1, 503 1, 562 1, 640 1, 721 1, 801 1, 883 1, 974 1, 1066 1, 1159 1, 1252 1, 1348 1, 1444 1, 1540 1, 1636 1, 1733 1, 1829 1, 1922 1, 2014 1, 2110 1, 2205 1, 2294 1, 2383 1, 2475 1, 2566 1, 2655 1, 2743 1, 2831 1, 2919 1, 3008 1, 3096 1, 3181 1, 3265 1, 3349 1, 3432 1, 3509 1, 3586 1, 3665 1, 3744 1, 3817 1, 3890 1, 3970 1, 4049 1, 4119 1, 4188 1, 4259 1, 4330 1, 4398 1, 4466 1, 4534 1, 4603 1, 4672 1, 4740 1, 4808 1, 4876 1, 4943 1, 5011 1, 5076 1, 5141 1, 5202 1, 5262 1, 5329 1, 5394 1, 5445 1, 5496 1, 5562 1, 5627 1, 5727 1, 5783 1, 5838 1, 5934 1, 6023 1, 6103 1, 6174 1, 6231 1, 6287 1, 6335 1, 6376 1, 6422 1, 6449 1, 6493 1, 6520 1, 6566 1, 6600 1, 6639 1, 6672 1, 6704 1, 6743 1, 6769 1, 6800 1, 6816 1</trace>
</ink>
</file>

<file path=ppt/ink/ink28.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77 1, 153 1, 239 1, 326 1, 408 1, 490 1, 576 1, 661 1, 736 1, 807 1, 867 1, 925 1, 978 1, 1032 1, 1090 1, 1149 1, 1208 1, 1267 1, 1331 1, 1395 1, 1457 1, 1518 1, 1580 1, 1641 1, 1699 1, 1757 1, 1816 1, 1874 1, 1927 1, 1978 1, 2029 1, 2079 1, 2174 1, 2238 1, 2306 1, 2370 1, 2434 1, 2499 1, 2566 1, 2639 1, 2714 1, 2794 1, 2878 1, 2970 1, 3065 1, 3160 1, 3255 1, 3348 1, 3439 1, 3525 1, 3610 1, 3697 1, 3784 1, 3865 1, 3945 1, 4025 1, 4105 1, 4182 1, 4258 1, 4338 1, 4417 1, 4487 1, 4556 1, 4624 1, 4691 1, 4752 1, 4811 1, 4867 1, 4923 1, 4986 1, 5049 1, 5111 1, 5172 1, 5237 1, 5301 1, 5361 1, 5420 1, 5473 1, 5525 1, 5621 1, 5709 1, 5782 1, 5853 1, 5910 1, 5965 1, 6013 1, 6061 1, 6110 1, 6151 1, 6183 1, 6213 1, 6231 1, 6261 1, 6286 1, 6311 1, 6334 1</trace>
</ink>
</file>

<file path=ppt/ink/ink29.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55 1, 109 1, 166 1, 224 1, 278 1, 334 1, 398 1, 466 1, 545 1, 626 1, 709 1, 794 1, 881 1, 970 1, 1061 1, 1152 1, 1238 1, 1323 1, 1402 1, 1478 1, 1538 1, 1595 1, 1650 1, 1704 1, 1760 1, 1816 1, 1869 1, 1921 1, 1977 1, 2034 1, 2089 1, 2144 1, 2205 1, 2267 1, 2326 1, 2385 1, 2446 1, 2508 1, 2563 1, 2618 1, 2674 1, 2730 1, 2785 1, 2839 1, 2895 1, 2951 1, 3007 1, 3064 1, 3135 1, 3208 1, 3280 1, 3352 1, 3417 1, 3482 1, 3551 1, 3619 1, 3685 1, 3753 1, 3843 1, 3937 1, 4022 1, 4108 1, 4196 1, 4282 1, 4359 1, 4435 1, 4515 1, 4594 1, 4671 1, 4747 1, 4827 1, 4908 1, 4984 1, 5061 1, 5140 1, 5219 1, 5293 1, 5366 1, 5441 1, 5517 1, 5590 1, 5661 1, 5730 1, 5798 1, 5867 1, 5934 1, 5995 1, 6055 1, 6115 1, 6174 1, 6227 1, 6280 1, 6332 1, 6383 1, 6472 1, 6552 1, 6623 1, 6673 1, 6720 1, 6752 1, 6777 1, 6807 1, 6832 1, 6857 1, 6880 1</trace>
</ink>
</file>

<file path=ppt/ink/ink3.xml><?xml version="1.0" encoding="utf-8"?>
<ink xmlns="http://www.w3.org/2003/InkML">
  <definitions>
    <brush xml:id="br0">
      <brushProperty name="color" value="#EF0C4D"/>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49 23, 97 45, 150 66, 198 81, 248 81, 314 81, 386 81, 457 81, 523 81, 594 81, 658 81, 729 81, 802 81, 876 81, 954 88, 1020 90, 1084 97, 1132 97, 1178 97, 1212 97, 1251 97, 1291 104, 1317 106, 1362 113, 1382 113, 1426 113, 1453 113, 1485 113, 1515 113, 1533 120, 1563 122, 1595 143, 1636 161</trace>
</ink>
</file>

<file path=ppt/ink/ink30.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99 1, 163 1, 229 1, 290 1, 353 1, 436 1, 521 1, 602 1, 681 1, 756 1, 829 1, 891 1, 952 1, 1011 1, 1070 1, 1131 1, 1193 1, 1254 1, 1316 1, 1379 1, 1444 1, 1510 1, 1577 1, 1644 1, 1711 1, 1778 1, 1845 1, 1909 1, 1973 1, 2035 1, 2096 1, 2157 1, 2219 1, 2279 1, 2340 1, 2401 1, 2463 1, 2525 1, 2589 1, 2670 1, 2753 1, 2837 1, 2923 1, 3016 1, 3110 1, 3193 1, 3272 1, 3329 1, 3384 1, 3436 1, 3489 1, 3564 1, 3642 1, 3717 1, 3794 1, 3892 1, 3993 1, 4087 1, 4179 1, 4271 1, 4362 1, 4447 1, 4531 1, 4619 1, 4706 1, 4791 1, 4875 1, 4957 1, 5037 1, 5117 1, 5196 1, 5269 1, 5340 1, 5409 1, 5478 1, 5553 1, 5627 1, 5693 1, 5759 1, 5830 1, 5902 1, 5967 1, 6030 1, 6087 1, 6144 1, 6203 1, 6262 1, 6360 1, 6415 1, 6470 1, 6523 1, 6575 1, 6673 1, 6753 1, 6816 1, 6864 1, 6905 1, 6937 1, 6960 1, 6976 1</trace>
</ink>
</file>

<file path=ppt/ink/ink31.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55 1, 109 1, 174 1, 237 1, 337 1, 403 1, 473 1, 547 1, 624 1, 707 1, 793 1, 889 1, 986 1, 1079 1, 1171 1, 1258 1, 1342 1, 1416 1, 1486 1, 1541 1, 1593 1, 1646 1, 1700 1, 1769 1, 1839 1, 1909 1, 1978 1, 2040 1, 2103 1, 2174 1, 2247 1, 2317 1, 2390 1, 2477 1, 2568 1, 2659 1, 2750 1, 2838 1, 2926 1, 3015 1, 3104 1, 3192 1, 3281 1, 3368 1, 3455 1, 3536 1, 3617 1, 3701 1, 3785 1, 3862 1, 3938 1, 4017 1, 4097 1, 4173 1, 4250 1, 4326 1, 4403 1, 4479 1, 4554 1, 4631 1, 4706 1, 4772 1, 4838 1, 4905 1, 4971 1, 5032 1, 5091 1, 5148 1, 5205 1, 5265 1, 5324 1, 5381 1, 5436 1, 5493 1, 5549 1, 5605 1, 5661 1, 5714 1, 5766 1, 5862 1, 5950 1, 6023 1, 6094 1, 6158 1, 6215 1, 6277 1, 6320 1, 6366 1, 6391 1, 6415 1, 6445 1, 6479 1</trace>
</ink>
</file>

<file path=ppt/ink/ink32.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86 1, 168 1, 230 1, 305 1, 401 1, 490 1, 570 1, 634 1, 697 1, 761 1, 834 1, 914 1, 987 1, 1066 1, 1131 1, 1203 1, 1267 1, 1324 1, 1386 1, 1450 1, 1516 1, 1588 1, 1652 1, 1716 1, 1780 1, 1851 1, 1917 1, 1996 1, 2062 1, 2133 1, 2204 1, 2270 1, 2348 1, 2421 1, 2502 1, 2582 1, 2662 1, 2742 1, 2822 1, 2910 1, 2992 1, 3079 1, 3173 1, 3264 1, 3316 1, 3368 1, 3457 1, 3544 1, 3617 1, 3688 1, 3745 1, 3808 1, 3865 1, 3929 1, 3986 1, 4048 1, 4098 1, 4153 1, 4208 1, 4265 1, 4330 1, 4387 1, 4449 1, 4506 1, 4563 1, 4618 1, 4666 1, 4722 1, 4779 1, 4836 1, 4898 1, 4948 1, 5010 1, 5060 1, 5115 1, 5156 1, 5196 1, 5228 1, 5253 1, 5283 1, 5308 1, 5333 1, 5363 1, 5388 1, 5413 1, 5443 1, 5468 1, 5493 1, 5523 1, 5548 1, 5573 1, 5604 1, 5629 1, 5653 1, 5684 1, 5709 1, 5734 1, 5764 1, 5789 1</trace>
</ink>
</file>

<file path=ppt/ink/ink33.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60 1, 120 1, 181 1, 239 1, 305 1, 392 1, 474 1, 528 1, 583 1, 683 1, 748 1, 816 1, 881 1, 946 1, 1015 1, 1083 1, 1151 1, 1219 1, 1286 1, 1354 1, 1422 1, 1491 1, 1567 1, 1643 1, 1719 1, 1796 1, 1873 1, 1949 1, 2026 1, 2101 1, 2170 1, 2238 1, 2309 1, 2381 1, 2449 1, 2518 1, 2590 1, 2662 1, 2727 1, 2792 1, 2859 1, 2926 1, 2990 1, 3054 1, 3115 1, 3177 1, 3247 1, 3318 1, 3379 1, 3441 1, 3508 1, 3576 1, 3641 1, 3704 1, 3765 1, 3825 1, 3889 1, 3952 1, 4009 1, 4066 1, 4125 1, 4185 1, 4249 1, 4312 1, 4370 1, 4428 1, 4495 1, 4561 1, 4615 1, 4668 1, 4727 1, 4786 1, 4839 1, 4891 1, 4989 1, 5040 1, 5090 1, 5172 1, 5260 1, 5333 1, 5404 1, 5454 1, 5507 1, 5556 1, 5591 1, 5643 1, 5670 1, 5694 1, 5730 1, 5743 1, 5773 1</trace>
</ink>
</file>

<file path=ppt/ink/ink34.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93 1, 150 1, 205 1, 282 1, 332 1, 385 1, 443 1, 503 1, 567 1, 633 1, 708 1, 786 1, 866 1, 946 1, 1026 1, 1107 1, 1190 1, 1274 1, 1359 1, 1444 1, 1532 1, 1620 1, 1702 1, 1782 1, 1862 1, 1941 1, 2013 1, 2085 1, 2157 1, 2229 1, 2304 1, 2381 1, 2461 1, 2541 1, 2618 1, 2696 1, 2779 1, 2862 1, 2942 1, 3022 1, 3103 1, 3184 1, 3268 1, 3352 1, 3432 1, 3512 1, 3592 1, 3672 1, 3753 1, 3833 1, 3906 1, 3979 1, 4058 1, 4136 1, 4205 1, 4275 1, 4350 1, 4426 1, 4495 1, 4563 1, 4632 1, 4699 1, 4756 1, 4813 1, 4869 1, 4923 1, 5019 1, 5116 1, 5205 1, 5278 1, 5347 1, 5404 1, 5461 1, 5524 1, 5574 1, 5636 1, 5679 1, 5732 1, 5759 1, 5796 1, 5814 1, 5837 1</trace>
</ink>
</file>

<file path=ppt/ink/ink35.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100 1, 160 1, 221 1, 278 1, 335 1, 404 1, 474 1, 550 1, 626 1, 695 1, 763 1, 834 1, 905 1, 974 1, 1043 1, 1121 1, 1201 1, 1278 1, 1356 1, 1440 1, 1524 1, 1597 1, 1670 1, 1745 1, 1819 1, 1888 1, 1957 1, 2029 1, 2101 1, 2173 1, 2245 1, 2314 1, 2382 1, 2454 1, 2525 1, 2597 1, 2669 1, 2745 1, 2823 1, 2903 1, 2983 1, 3060 1, 3136 1, 3212 1, 3288 1, 3360 1, 3432 1, 3508 1, 3583 1, 3653 1, 3722 1, 3798 1, 3872 1, 3934 1, 3995 1, 4066 1, 4136 1, 4194 1, 4251 1, 4319 1, 4385 1, 4439 1, 4492 1, 4555 1, 4617 1, 4717 1, 4772 1, 4827 1, 4879 1, 4930 1, 5028 1, 5080 1, 5132 1, 5221 1, 5301 1, 5365 1, 5420 1, 5476 1, 5525 1, 5595 1, 5654 1, 5725 1, 5796 1, 5855 1, 5917 1, 5958 1, 5998 1, 6030 1, 6055 1, 6085 1, 6110 1, 6142 1</trace>
</ink>
</file>

<file path=ppt/ink/ink36.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91 1, 154 1, 220 1, 278 1, 337 1, 415 1, 498 1, 584 1, 672 1, 764 1, 857 1, 926 1, 996 1, 1066 1, 1138 1, 1210 1, 1283 1, 1358 1, 1433 1, 1508 1, 1578 1, 1648 1, 1716 1, 1812 1, 1903 1, 1982 1, 2057 1, 2114 1, 2169 1, 2219 1, 2270 1, 2342 1, 2416 1, 2490 1, 2566 1, 2658 1, 2751 1, 2843 1, 2935 1, 3023 1, 3111 1, 3200 1, 3288 1, 3373 1, 3457 1, 3541 1, 3624 1, 3705 1, 3785 1, 3865 1, 3945 1, 4022 1, 4098 1, 4175 1, 4250 1, 4319 1, 4387 1, 4455 1, 4522 1, 4590 1, 4658 1, 4723 1, 4788 1, 4852 1, 4916 1, 4976 1, 5036 1, 5092 1, 5148 1, 5246 1, 5297 1, 5347 1, 5436 1, 5525 1, 5606 1, 5684 1, 5743 1, 5812 1, 5862 1, 5917 1, 5951 1, 5996 1, 6015 1, 6046 1, 6076 1, 6110 1</trace>
</ink>
</file>

<file path=ppt/ink/ink37.xml><?xml version="1.0" encoding="utf-8"?>
<ink xmlns="http://www.w3.org/2003/InkML">
  <definitions>
    <brush xml:id="br0">
      <brushProperty name="color" value="#FEFEFE"/>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64 1, 127 1, 189 1, 250 1, 307 1, 364 1, 426 1, 487 1, 543 1, 599 1, 658 1, 717 1, 773 1, 829 1, 890 1, 952 1, 1013 1, 1075 1, 1139 1, 1203 1, 1269 1, 1335 1, 1399 1, 1463 1, 1528 1, 1593 1, 1658 1, 1722 1, 1784 1, 1846 1, 1915 1, 1985 1, 2055 1, 2124 1, 2194 1, 2263 1, 2331 1, 2399 1, 2466 1, 2532 1, 2598 1, 2662 1, 2727 1, 2791 1, 2852 1, 2912 1, 2971 1, 3029 1, 3086 1, 3143 1, 3216 1, 3291 1, 3365 1, 3441 1, 3529 1, 3617 1, 3702 1, 3785 1, 3859 1, 3931 1, 4003 1, 4074 1, 4135 1, 4195 1, 4252 1, 4307 1, 4403 1, 4498 1, 4580 1, 4667 1, 4747 1, 4841 1, 4925 1, 5005 1, 5068 1, 5109 1, 5155 1, 5189 1, 5228 1, 5260 1, 5299 1, 5340 1, 5396 1, 5460 1, 5526 1, 5597 1, 5654 1, 5709 1, 5750 1, 5789 1, 5814 1, 5852 1, 5871 1, 5909 1, 5934 1, 5959 1, 5982 1</trace>
</ink>
</file>

<file path=ppt/ink/ink4.xml><?xml version="1.0" encoding="utf-8"?>
<ink xmlns="http://www.w3.org/2003/InkML">
  <definitions>
    <brush xml:id="br0">
      <brushProperty name="color" value="#EF0C4D"/>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17, 95 8, 177 1, 230 1, 296 1, 385 1, 436 1, 489 1, 541 1, 594 1, 650 1, 706 1, 762 1, 818 1, 878 1, 938 1, 995 1, 1052 1, 1111 1, 1171 1, 1235 1, 1297 1, 1352 1, 1406 1, 1472 1, 1538 1, 1592 1, 1645 1, 1704 1, 1764 1, 1821 1, 1877 1, 1933 1, 1989 1, 2045 1, 2101 1, 2154 1, 2206 1, 2259 1, 2310 1, 2391 1, 2470 1, 2534 1, 2591 1, 2646 1, 2709 1, 2767 1, 2839 1, 2896 1, 2958 1, 3015 1, 3079 1, 3143 1, 3207 1, 3279 1, 3352 1, 3418 1, 3487 1, 3551 1, 3617 1, 3689 1, 3760 8, 3819 17, 3888 26, 3945 33, 4009 33, 4066 33, 4122 33, 4170 33, 4218 33, 4259 33, 4298 33, 4330 33, 4362 33, 4394 33, 4419 33, 4449 40, 4474 42, 4506 42, 4538 33</trace>
</ink>
</file>

<file path=ppt/ink/ink5.xml><?xml version="1.0" encoding="utf-8"?>
<ink xmlns="http://www.w3.org/2003/InkML">
  <definitions>
    <brush xml:id="br0">
      <brushProperty name="width" value="0.2" units="cm"/>
      <brushProperty name="tip" value="rectangle"/>
      <brushProperty name="rasterOp" value="maskPen"/>
      <brushProperty name="height" value="0.4"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59 1, 119 1, 185 1, 258 1, 337 1, 424 1, 515 1, 608 1, 698 1, 789 1, 869 1, 953 1, 1028 1, 1114 1, 1204 1, 1302 1, 1399 1, 1451 1, 1502 1, 1593 1, 1689 1, 1775 1, 1858 1, 1933 1, 2012 1, 2086 1, 2158 1, 2227 1, 2295 1, 2364 1, 2430 1, 2500 1, 2571 1, 2640 1, 2715 1, 2785 1, 2861 1, 2936 1, 3009 1, 3084 1, 3148 1, 3218 1, 3280 1, 3350 1, 3414 1, 3473 1, 3538 1, 3597 1, 3658 1, 3711 1, 3767 1, 3825 1, 3888 1, 3946 1, 4009 1, 4073 1, 4135 1, 4194 1, 4251 1, 4305 1, 4355 1, 4408 1, 4451 1, 4497 1, 4524 1, 4540 1, 4501 1, 4436 1, 4355 1, 4280 1, 4201 1, 4121 1, 4028 1, 3932 1, 3882 1, 3831 1, 3780 1, 3729 1, 3629 1, 3576 1, 3522 1, 3467 1, 3410 1, 3352 1, 3293 1, 3233 1, 3173 1, 3114 1, 3056 1, 2999 1, 2942 1, 2883 1, 2824 1, 2767 1, 2710 1, 2654 1, 2598 1, 2542 1, 2487 1, 2434 1, 2380 1, 2323 1, 2266 1, 2213 1, 2159 1, 2102 1, 2045 1, 1992 1, 1939 1, 1886 1, 1833 1, 1780 1, 1726 1, 1674 1, 1621 1, 1568 1, 1514 1, 1460 1, 1406 1, 1355 1, 1304 1, 1204 1, 1114 1, 1024 1, 939 1, 850 1, 754 1, 668 1, 583 1, 511 1, 437 1, 374 1, 315 1, 278 1, 226 1, 207 1, 267 1, 363 1, 430 1, 497 1, 551 1, 604 1, 662 1, 722 1, 785 1, 850 1, 920 1, 992 1, 1067 1, 1142 1, 1220 1, 1299 1, 1379 1, 1459 1, 1544 1, 1630 1, 1716 1, 1801 1, 1885 1, 1967 1, 2045 1, 2122 1, 2199 1, 2275 1, 2353 1, 2430 1, 2502 1, 2573 1, 2638 1, 2701 1, 2761 1, 2820 1, 2874 1, 2927 1, 2979 1, 3029 1, 3120 1, 3205 1, 3280 1, 3344 1, 3414 1, 3480 1</trace>
</ink>
</file>

<file path=ppt/ink/ink6.xml><?xml version="1.0" encoding="utf-8"?>
<ink xmlns="http://www.w3.org/2003/InkML">
  <definitions>
    <brush xml:id="br0">
      <brushProperty name="width" value="0.2" units="cm"/>
      <brushProperty name="tip" value="rectangle"/>
      <brushProperty name="rasterOp" value="maskPen"/>
      <brushProperty name="height" value="0.4"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81 1, 161 1, 229 1, 294 1, 351 1, 407 1, 464 1, 522 1, 593 1, 667 1, 744 1, 822 1, 903 1, 986 1, 1067 1, 1150 1, 1234 1, 1319 1, 1408 1, 1497 1, 1588 1, 1679 1, 1766 1, 1852 1, 1932 1, 2012 1, 2094 1, 2176 1, 2254 1, 2331 1, 2405 1, 2477 1, 2542 1, 2605 1, 2662 1, 2716 1, 2807 1, 2887 1, 2937 1, 2947 1, 2864 1, 2771 1, 2698 1, 2621 1, 2553 1, 2486 1, 2414 1, 2342 1, 2272 1, 2203 1, 2133 1, 2064 1, 1994 1, 1925 1, 1853 1, 1780 1, 1710 1, 1640 1, 1572 1, 1506 1, 1443 1, 1383 1, 1332 1, 1281 1, 1182 1, 1096 1, 1014 1, 945 1, 882 1, 827 1, 834 1, 850 1, 934 1, 1025 1, 1075 1, 1128 1, 1191 1, 1256 1, 1325 1, 1395 1, 1475 1, 1556 1, 1639 1, 1723 1, 1808 1, 1894 1, 1986 1, 2080 1, 2179 1, 2277 1, 2368 1, 2457 1, 2549 1, 2639 1, 2723 1, 2807 1, 2887 1, 2967 1, 3043 1, 3118 1, 3191 1, 3263 1, 3325 1, 3386 1, 3440 1, 3493 1, 3578 1, 3642 1, 3674 1, 3607 1, 3551 1, 3489 1, 3411 1, 3330 1, 3248 1, 3165 1, 3075 1, 2985 1, 2894 1, 2803 1, 2707 1, 2611 1, 2514 1, 2418 1, 2324 1, 2231 1, 2140 1, 2049 1, 1957 1, 1864 1, 1765 1, 1666 1, 1574 1, 1485 1, 1404 1, 1324 1, 1242 1, 1160 1, 1082 1, 1005 1, 930 1, 856 1, 790 1, 727 1, 674 1, 624 1, 549 1, 503 1, 508 1, 567 1, 622 1, 685 1, 758 1, 834 1, 914 1, 995 1, 1082 1, 1171 1, 1269 1, 1369 1, 1438 1, 1507 1, 1577 1, 1650 1, 1724 1, 1798 1, 1874 1, 1951 1, 2028 1, 2105 1, 2182 1, 2260 1, 2338 1, 2416 1, 2495 1, 2573 1, 2651 1, 2728 1, 2805 1, 2882 1, 2958 1, 3030 1, 3102 1, 3174 1, 3247 1, 3321 1, 3393 1, 3491 1, 3589 1, 3688 1, 3786 1, 3878 1, 3968 1, 4057 1, 4145 1, 4223 1, 4298 1, 4366 1, 4431 1, 4491 1, 4547 1, 4638 1, 4715 1, 4763 1, 4790 1, 4797 1, 4749 1, 4668 1, 4613 1, 4553 1, 4482 1, 4408 1, 4328 1, 4246 1, 4159 1, 4070 1, 3971 1, 3872 1, 3776 1, 3680 1, 3611 1, 3542 1, 3473 1, 3405 1, 3337 1, 3270 1, 3170 1, 3070 1, 3001 1, 2931 1, 2862 1, 2794 1, 2727 1, 2659 1, 2588 1, 2517 1, 2445 1, 2371 1, 2297 1, 2224 1, 2125 1, 2026 1, 1958 1, 1890 1, 1823 1, 1731 1, 1641 1, 1554 1, 1467 1, 1383 1, 1301 1, 1223 1, 1146 1, 1070 1, 996 1, 929 1, 863 1, 803 1, 745 1, 649 1, 585 1, 537 1, 519 1, 535 1, 590 1, 640 1, 695 1, 765 1, 840 1, 920 1, 1002 1, 1086 1, 1173 1, 1270 1, 1369 1, 1467 1, 1566 1, 1636 1, 1706 1, 1775 1, 1874 1, 1973 1, 2041 1, 2109 1, 2178 1, 2249 1, 2321 1, 2391 1, 2492 1, 2591 1, 2683 1, 2773 1, 2859 1, 2944 1, 3028 1, 3109 1, 3181 1, 3250 1, 3315 1, 3378 1, 3433 1, 3485 1, 3576 1, 3656 1, 3706 1, 3746 1, 3747 1, 3713 1, 3644 1, 3544 1, 3484 1, 3421 1, 3356 1, 3289 1, 3221 1, 3150 1, 3075 1, 2999 1, 2922 1, 2844 1, 2757 1, 2668 1, 2574 1, 2481 1, 2387 1, 2293 1, 2205 1, 2117 1, 2022 1, 1926 1, 1833 1, 1739 1, 1647 1, 1556 1, 1475 1, 1395 1, 1320 1, 1246 1, 1175 1, 1107 1, 1045 1, 986 1, 934 1, 884 1, 802 1, 733 1, 674 1, 640 1, 595 1, 562 1</trace>
</ink>
</file>

<file path=ppt/ink/ink7.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588 1, 667 1, 745 1, 836 1, 925 1, 999 1, 1069 1, 1138 1, 1203 1, 1255 1, 1305 1, 1356 1, 1408 1, 1466 1, 1526 1, 1586 1, 1647 1, 1711 1, 1775 1, 1839 1, 1903 1, 1967 1, 2032 1, 2099 1, 2167 1, 2236 1, 2306 1, 2374 1, 2441 1, 2508 1, 2575 1, 2642 1, 2709 1, 2773 1, 2837 1, 2901 1, 2963 1, 3023 1, 3081 1, 3139 1, 3197 1, 3258 1, 3320 1, 3378 1, 3436 1, 3495 1, 3553 1, 3606 1, 3660 1, 3729 1, 3799 1, 3863 1, 3926 1, 3991 1, 4056 1, 4110 1, 4157 1, 4200 1, 4107 1, 4056 1, 3999 1, 3929 1, 3851 1, 3776 1, 3691 1, 3610 1, 3530 1, 3452 1, 3378 1, 3306 1, 3230 1, 3156 1, 3084 1, 3015 1, 2961 1, 2908 1, 2854 1, 2799 1, 2741 1, 2682 1, 2622 1, 2563 1, 2501 1, 2440 1, 2381 1, 2324 1, 2267 1, 2212 1, 2157 1, 2103 1, 2044 1, 1985 1, 1928 1, 1871 1, 1815 1, 1759 1, 1700 1, 1640 1, 1570 1, 1499 1, 1426 1, 1355 1, 1291 1, 1228 1, 1153 1, 1077 1, 1009 1, 939 1, 849 1, 756 1, 671 1, 588 1, 511 1, 435 1, 362 1, 291 1, 225 1, 163 1, 65 1, 8 1, 0 1, 98 1, 154 1, 214 1, 306 1, 403 1, 490 1, 576 1, 659 1, 742 1, 819 1, 893 1, 950 1, 1005 1, 1057 1, 1110 1, 1185 1, 1264 1, 1337 1, 1412 1, 1500 1, 1588 1, 1663 1, 1736 1, 1805 1, 1873 1, 1940 1, 2007 1, 2068 1, 2130 1, 2197 1, 2265 1, 2330 1, 2393 1, 2454 1, 2514 1, 2583 1, 2652 1, 2717 1, 2785 1, 2872 1, 2962 1, 3050 1, 3138 1, 3230 1, 3322 1, 3411 1, 3500 1, 3592 1, 3683 1, 3772 1, 3860 1, 3945 1, 4029 1, 4113 1, 4196 1, 4270 1, 4342 1, 4418 1, 4492 1, 4554 1, 4615 1, 4682 1, 4749 1, 4803 1, 4856 1, 4915 1, 4973 1, 5064 1, 5158 1, 5232 1, 5296 1, 5344 1, 5369 1, 5297 1, 5248 1, 5176 1, 5098 1, 5041 1, 4984 1, 4916 1, 4845 1, 4767 1, 4686 1, 4603 1, 4519 1, 4437 1, 4355 1, 4274 1, 4195 1, 4130 1, 4066 1, 3998 1, 3929 1, 3863 1, 3795 1, 3709 1, 3619 1, 3531 1, 3443 1, 3358 1, 3273 1, 3193 1, 3113 1, 3034 1, 2955 1, 2871 1, 2787 1, 2702 1, 2616 1, 2524 1, 2432 1, 2344 1, 2256 1, 2168 1, 2080 1, 1991 1, 1903 1, 1815 1, 1727 1, 1642 1, 1558 1, 1477 1, 1397 1, 1321 1, 1246 1, 1173 1, 1102 1, 1035 1, 971 1, 913 1, 859 1, 786 1, 754 1, 841 1, 901 1, 966 1, 1062 1, 1160 1, 1244 1, 1326 1, 1413 1, 1499 1, 1573 1, 1647 1</trace>
</ink>
</file>

<file path=ppt/ink/ink8.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0 1, 100 1, 164 1, 228 1, 285 1, 344 1, 426 1, 512 1, 599 1, 686 1, 772 1, 857 1, 938 1, 1016 1, 1075 1, 1133 1, 1196 1, 1258 1, 1319 1, 1381 1, 1444 1, 1508 1, 1572 1, 1636 1, 1700 1, 1764 1, 1828 1, 1892 1, 1958 1, 2024 1, 2088 1, 2152 1, 2220 1, 2288 1, 2350 1, 2411 1, 2473 1, 2536 1, 2595 1, 2653 1, 2709 1, 2767 1, 2850 1, 2936 1, 3019 1, 3104 1, 3172 1, 3242 1, 3312 1, 3413 1, 3512 1, 3609 1, 3704 1, 3794 1, 3883 1, 3971 1, 4057 1, 4135 1, 4210 1, 4273 1, 4333 1, 4393 1, 4449 1, 4531 1, 4604 1, 4674 1, 4716 1, 4763 1, 4788 1, 4811 1, 4841 1, 4861 1, 4898 1, 4923 1, 4955 1, 4980 1, 5010 1, 5035 1, 5060 1, 5098 1, 5124 1, 5164 1, 5196 1, 5228 1, 5260 1, 5292 1, 5317 1, 5347 1, 5372 1</trace>
</ink>
</file>

<file path=ppt/ink/ink9.xml><?xml version="1.0" encoding="utf-8"?>
<ink xmlns="http://www.w3.org/2003/InkML">
  <definitions>
    <brush xml:id="br0">
      <brushProperty name="width" value="0.5" units="cm"/>
      <brushProperty name="tip" value="rectangle"/>
      <brushProperty name="rasterOp" value="maskPen"/>
      <brushProperty name="height" value="1" units="cm"/>
    </brush>
    <context xml:id="ctx0">
      <inkSource xml:id="inkSrc0">
        <traceFormat>
          <channel name="X" min="-2.14748E9" max="2.14748E9" units="cm" defaultValue="0" type="integer"/>
          <channel name="Y" min="-2.14748E9" max="2.14748E9" units="cm" defaultValue="0" type="integer"/>
        </traceFormat>
        <channelProperties>
          <channelProperty channel="X" name="resolution" value="1000.0" units="1/cm"/>
          <channelProperty channel="Y" name="resolution" value="1000.0" units="1/cm"/>
        </channelProperties>
      </inkSource>
    </context>
  </definitions>
  <trace timeOffset="0.0" brushRef="#br0" contextRef="#ctx0"> 1 1, 88 1, 175 1, 238 1, 329 1, 391 1, 457 1, 528 1, 601 1, 681 1, 761 1, 842 1, 924 1, 1008 1, 1091 1, 1168 1, 1244 1, 1324 1, 1403 1, 1476 1, 1549 1, 1625 1, 1700 1, 1776 1, 1852 1, 1928 1, 2005 1, 2082 1, 2158 1, 2231 1, 2303 1, 2375 1, 2445 1, 2507 1, 2568 1, 2635 1, 2702 1, 2766 1, 2830 1, 2899 1, 2967 1, 3029 1, 3090 1, 3157 1, 3222 1, 3322 1, 3377 1, 3432 1, 3521 1, 3616 1, 3698 1, 3785 1, 3851 1, 3920 1, 3985 1, 4051 1, 4115 1, 4170 1, 4232 1, 4291 1, 4355 1, 4410 1, 4466 1, 4523 1, 4573 1, 4633 1, 4676 1, 4731 1, 4779 1, 4827 1, 4868 1, 4915 1, 4948 1, 4988 1, 5020 1, 5045 1, 5082 1, 5109 1, 5141 1, 5171 1, 5189 1, 5212 1</trace>
</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87" name=""/>
        <p:cNvGrpSpPr/>
        <p:nvPr/>
      </p:nvGrpSpPr>
      <p:grpSpPr>
        <a:xfrm>
          <a:off x="0" y="0"/>
          <a:ext cx="0" cy="0"/>
          <a:chOff x="0" y="0"/>
          <a:chExt cx="0" cy="0"/>
        </a:xfrm>
      </p:grpSpPr>
      <p:sp>
        <p:nvSpPr>
          <p:cNvPr id="104868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8" name=""/>
        <p:cNvGrpSpPr/>
        <p:nvPr/>
      </p:nvGrpSpPr>
      <p:grpSpPr>
        <a:xfrm>
          <a:off x="0" y="0"/>
          <a:ext cx="0" cy="0"/>
          <a:chOff x="0" y="0"/>
          <a:chExt cx="0" cy="0"/>
        </a:xfrm>
      </p:grpSpPr>
      <p:sp>
        <p:nvSpPr>
          <p:cNvPr id="1048635"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IQ"/>
          </a:p>
        </p:txBody>
      </p:sp>
      <p:sp>
        <p:nvSpPr>
          <p:cNvPr id="1048636"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endParaRPr lang="ar-IQ"/>
          </a:p>
        </p:txBody>
      </p:sp>
      <p:sp>
        <p:nvSpPr>
          <p:cNvPr id="1048637" name="Date Placeholder 3"/>
          <p:cNvSpPr>
            <a:spLocks noGrp="1"/>
          </p:cNvSpPr>
          <p:nvPr>
            <p:ph type="dt" sz="half" idx="10"/>
          </p:nvPr>
        </p:nvSpPr>
        <p:spPr/>
        <p:txBody>
          <a:bodyPr/>
          <a:p>
            <a:fld id="{E37A9833-77AD-4AF4-8B3F-31F4B26FF9E5}" type="datetimeFigureOut">
              <a:rPr lang="ar-IQ" smtClean="0"/>
              <a:t>25‏/3‏/1442</a:t>
            </a:fld>
            <a:endParaRPr lang="ar-IQ"/>
          </a:p>
        </p:txBody>
      </p:sp>
      <p:sp>
        <p:nvSpPr>
          <p:cNvPr id="1048638" name="Footer Placeholder 4"/>
          <p:cNvSpPr>
            <a:spLocks noGrp="1"/>
          </p:cNvSpPr>
          <p:nvPr>
            <p:ph type="ftr" sz="quarter" idx="11"/>
          </p:nvPr>
        </p:nvSpPr>
        <p:spPr/>
        <p:txBody>
          <a:bodyPr/>
          <a:p>
            <a:endParaRPr lang="ar-IQ"/>
          </a:p>
        </p:txBody>
      </p:sp>
      <p:sp>
        <p:nvSpPr>
          <p:cNvPr id="1048639" name="Slide Number Placeholder 5"/>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2" name=""/>
        <p:cNvGrpSpPr/>
        <p:nvPr/>
      </p:nvGrpSpPr>
      <p:grpSpPr>
        <a:xfrm>
          <a:off x="0" y="0"/>
          <a:ext cx="0" cy="0"/>
          <a:chOff x="0" y="0"/>
          <a:chExt cx="0" cy="0"/>
        </a:xfrm>
      </p:grpSpPr>
      <p:sp>
        <p:nvSpPr>
          <p:cNvPr id="1048655" name="Title 1"/>
          <p:cNvSpPr>
            <a:spLocks noGrp="1"/>
          </p:cNvSpPr>
          <p:nvPr>
            <p:ph type="title"/>
          </p:nvPr>
        </p:nvSpPr>
        <p:spPr/>
        <p:txBody>
          <a:bodyPr/>
          <a:p>
            <a:r>
              <a:rPr lang="en-US"/>
              <a:t>Click to edit Master title style</a:t>
            </a:r>
            <a:endParaRPr lang="ar-IQ"/>
          </a:p>
        </p:txBody>
      </p:sp>
      <p:sp>
        <p:nvSpPr>
          <p:cNvPr id="1048656" name="Vertical Text Placeholder 2"/>
          <p:cNvSpPr>
            <a:spLocks noGrp="1"/>
          </p:cNvSpPr>
          <p:nvPr>
            <p:ph type="body" orient="vert" idx="1"/>
          </p:nvPr>
        </p:nvSpPr>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57" name="Date Placeholder 3"/>
          <p:cNvSpPr>
            <a:spLocks noGrp="1"/>
          </p:cNvSpPr>
          <p:nvPr>
            <p:ph type="dt" sz="half" idx="10"/>
          </p:nvPr>
        </p:nvSpPr>
        <p:spPr/>
        <p:txBody>
          <a:bodyPr/>
          <a:p>
            <a:fld id="{E37A9833-77AD-4AF4-8B3F-31F4B26FF9E5}" type="datetimeFigureOut">
              <a:rPr lang="ar-IQ" smtClean="0"/>
              <a:t>25‏/3‏/1442</a:t>
            </a:fld>
            <a:endParaRPr lang="ar-IQ"/>
          </a:p>
        </p:txBody>
      </p:sp>
      <p:sp>
        <p:nvSpPr>
          <p:cNvPr id="1048658" name="Footer Placeholder 4"/>
          <p:cNvSpPr>
            <a:spLocks noGrp="1"/>
          </p:cNvSpPr>
          <p:nvPr>
            <p:ph type="ftr" sz="quarter" idx="11"/>
          </p:nvPr>
        </p:nvSpPr>
        <p:spPr/>
        <p:txBody>
          <a:bodyPr/>
          <a:p>
            <a:endParaRPr lang="ar-IQ"/>
          </a:p>
        </p:txBody>
      </p:sp>
      <p:sp>
        <p:nvSpPr>
          <p:cNvPr id="1048659" name="Slide Number Placeholder 5"/>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80" name=""/>
        <p:cNvGrpSpPr/>
        <p:nvPr/>
      </p:nvGrpSpPr>
      <p:grpSpPr>
        <a:xfrm>
          <a:off x="0" y="0"/>
          <a:ext cx="0" cy="0"/>
          <a:chOff x="0" y="0"/>
          <a:chExt cx="0" cy="0"/>
        </a:xfrm>
      </p:grpSpPr>
      <p:sp>
        <p:nvSpPr>
          <p:cNvPr id="1048644" name="Vertical Title 1"/>
          <p:cNvSpPr>
            <a:spLocks noGrp="1"/>
          </p:cNvSpPr>
          <p:nvPr>
            <p:ph type="title" orient="vert"/>
          </p:nvPr>
        </p:nvSpPr>
        <p:spPr>
          <a:xfrm>
            <a:off x="6543675" y="365125"/>
            <a:ext cx="1971675" cy="5811838"/>
          </a:xfrm>
        </p:spPr>
        <p:txBody>
          <a:bodyPr vert="eaVert"/>
          <a:p>
            <a:r>
              <a:rPr lang="en-US"/>
              <a:t>Click to edit Master title style</a:t>
            </a:r>
            <a:endParaRPr lang="ar-IQ"/>
          </a:p>
        </p:txBody>
      </p:sp>
      <p:sp>
        <p:nvSpPr>
          <p:cNvPr id="1048645" name="Vertical Text Placeholder 2"/>
          <p:cNvSpPr>
            <a:spLocks noGrp="1"/>
          </p:cNvSpPr>
          <p:nvPr>
            <p:ph type="body" orient="vert" idx="1"/>
          </p:nvPr>
        </p:nvSpPr>
        <p:spPr>
          <a:xfrm>
            <a:off x="628650" y="365125"/>
            <a:ext cx="5800725" cy="5811838"/>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46" name="Date Placeholder 3"/>
          <p:cNvSpPr>
            <a:spLocks noGrp="1"/>
          </p:cNvSpPr>
          <p:nvPr>
            <p:ph type="dt" sz="half" idx="10"/>
          </p:nvPr>
        </p:nvSpPr>
        <p:spPr/>
        <p:txBody>
          <a:bodyPr/>
          <a:p>
            <a:fld id="{E37A9833-77AD-4AF4-8B3F-31F4B26FF9E5}" type="datetimeFigureOut">
              <a:rPr lang="ar-IQ" smtClean="0"/>
              <a:t>25‏/3‏/1442</a:t>
            </a:fld>
            <a:endParaRPr lang="ar-IQ"/>
          </a:p>
        </p:txBody>
      </p:sp>
      <p:sp>
        <p:nvSpPr>
          <p:cNvPr id="1048647" name="Footer Placeholder 4"/>
          <p:cNvSpPr>
            <a:spLocks noGrp="1"/>
          </p:cNvSpPr>
          <p:nvPr>
            <p:ph type="ftr" sz="quarter" idx="11"/>
          </p:nvPr>
        </p:nvSpPr>
        <p:spPr/>
        <p:txBody>
          <a:bodyPr/>
          <a:p>
            <a:endParaRPr lang="ar-IQ"/>
          </a:p>
        </p:txBody>
      </p:sp>
      <p:sp>
        <p:nvSpPr>
          <p:cNvPr id="1048648" name="Slide Number Placeholder 5"/>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4"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endParaRPr lang="ar-IQ"/>
          </a:p>
        </p:txBody>
      </p:sp>
      <p:sp>
        <p:nvSpPr>
          <p:cNvPr id="1048582"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583" name="Date Placeholder 3"/>
          <p:cNvSpPr>
            <a:spLocks noGrp="1"/>
          </p:cNvSpPr>
          <p:nvPr>
            <p:ph type="dt" sz="half" idx="10"/>
          </p:nvPr>
        </p:nvSpPr>
        <p:spPr/>
        <p:txBody>
          <a:bodyPr/>
          <a:p>
            <a:fld id="{E37A9833-77AD-4AF4-8B3F-31F4B26FF9E5}" type="datetimeFigureOut">
              <a:rPr lang="ar-IQ" smtClean="0"/>
              <a:t>25‏/3‏/1442</a:t>
            </a:fld>
            <a:endParaRPr lang="ar-IQ"/>
          </a:p>
        </p:txBody>
      </p:sp>
      <p:sp>
        <p:nvSpPr>
          <p:cNvPr id="1048584" name="Footer Placeholder 4"/>
          <p:cNvSpPr>
            <a:spLocks noGrp="1"/>
          </p:cNvSpPr>
          <p:nvPr>
            <p:ph type="ftr" sz="quarter" idx="11"/>
          </p:nvPr>
        </p:nvSpPr>
        <p:spPr/>
        <p:txBody>
          <a:bodyPr/>
          <a:p>
            <a:endParaRPr lang="ar-IQ"/>
          </a:p>
        </p:txBody>
      </p:sp>
      <p:sp>
        <p:nvSpPr>
          <p:cNvPr id="1048585" name="Slide Number Placeholder 5"/>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3" name=""/>
        <p:cNvGrpSpPr/>
        <p:nvPr/>
      </p:nvGrpSpPr>
      <p:grpSpPr>
        <a:xfrm>
          <a:off x="0" y="0"/>
          <a:ext cx="0" cy="0"/>
          <a:chOff x="0" y="0"/>
          <a:chExt cx="0" cy="0"/>
        </a:xfrm>
      </p:grpSpPr>
      <p:sp>
        <p:nvSpPr>
          <p:cNvPr id="1048660"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IQ"/>
          </a:p>
        </p:txBody>
      </p:sp>
      <p:sp>
        <p:nvSpPr>
          <p:cNvPr id="1048661"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Edit Master text styles</a:t>
            </a:r>
          </a:p>
        </p:txBody>
      </p:sp>
      <p:sp>
        <p:nvSpPr>
          <p:cNvPr id="1048662" name="Date Placeholder 3"/>
          <p:cNvSpPr>
            <a:spLocks noGrp="1"/>
          </p:cNvSpPr>
          <p:nvPr>
            <p:ph type="dt" sz="half" idx="10"/>
          </p:nvPr>
        </p:nvSpPr>
        <p:spPr/>
        <p:txBody>
          <a:bodyPr/>
          <a:p>
            <a:fld id="{E37A9833-77AD-4AF4-8B3F-31F4B26FF9E5}" type="datetimeFigureOut">
              <a:rPr lang="ar-IQ" smtClean="0"/>
              <a:t>25‏/3‏/1442</a:t>
            </a:fld>
            <a:endParaRPr lang="ar-IQ"/>
          </a:p>
        </p:txBody>
      </p:sp>
      <p:sp>
        <p:nvSpPr>
          <p:cNvPr id="1048663" name="Footer Placeholder 4"/>
          <p:cNvSpPr>
            <a:spLocks noGrp="1"/>
          </p:cNvSpPr>
          <p:nvPr>
            <p:ph type="ftr" sz="quarter" idx="11"/>
          </p:nvPr>
        </p:nvSpPr>
        <p:spPr/>
        <p:txBody>
          <a:bodyPr/>
          <a:p>
            <a:endParaRPr lang="ar-IQ"/>
          </a:p>
        </p:txBody>
      </p:sp>
      <p:sp>
        <p:nvSpPr>
          <p:cNvPr id="1048664" name="Slide Number Placeholder 5"/>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4" name=""/>
        <p:cNvGrpSpPr/>
        <p:nvPr/>
      </p:nvGrpSpPr>
      <p:grpSpPr>
        <a:xfrm>
          <a:off x="0" y="0"/>
          <a:ext cx="0" cy="0"/>
          <a:chOff x="0" y="0"/>
          <a:chExt cx="0" cy="0"/>
        </a:xfrm>
      </p:grpSpPr>
      <p:sp>
        <p:nvSpPr>
          <p:cNvPr id="1048665" name="Title 1"/>
          <p:cNvSpPr>
            <a:spLocks noGrp="1"/>
          </p:cNvSpPr>
          <p:nvPr>
            <p:ph type="title"/>
          </p:nvPr>
        </p:nvSpPr>
        <p:spPr/>
        <p:txBody>
          <a:bodyPr/>
          <a:p>
            <a:r>
              <a:rPr lang="en-US"/>
              <a:t>Click to edit Master title style</a:t>
            </a:r>
            <a:endParaRPr lang="ar-IQ"/>
          </a:p>
        </p:txBody>
      </p:sp>
      <p:sp>
        <p:nvSpPr>
          <p:cNvPr id="1048666" name="Content Placeholder 2"/>
          <p:cNvSpPr>
            <a:spLocks noGrp="1"/>
          </p:cNvSpPr>
          <p:nvPr>
            <p:ph sz="half" idx="1"/>
          </p:nvPr>
        </p:nvSpPr>
        <p:spPr>
          <a:xfrm>
            <a:off x="6286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67" name="Content Placeholder 3"/>
          <p:cNvSpPr>
            <a:spLocks noGrp="1"/>
          </p:cNvSpPr>
          <p:nvPr>
            <p:ph sz="half" idx="2"/>
          </p:nvPr>
        </p:nvSpPr>
        <p:spPr>
          <a:xfrm>
            <a:off x="4629150" y="1825625"/>
            <a:ext cx="3886200" cy="435133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68" name="Date Placeholder 4"/>
          <p:cNvSpPr>
            <a:spLocks noGrp="1"/>
          </p:cNvSpPr>
          <p:nvPr>
            <p:ph type="dt" sz="half" idx="10"/>
          </p:nvPr>
        </p:nvSpPr>
        <p:spPr/>
        <p:txBody>
          <a:bodyPr/>
          <a:p>
            <a:fld id="{E37A9833-77AD-4AF4-8B3F-31F4B26FF9E5}" type="datetimeFigureOut">
              <a:rPr lang="ar-IQ" smtClean="0"/>
              <a:t>25‏/3‏/1442</a:t>
            </a:fld>
            <a:endParaRPr lang="ar-IQ"/>
          </a:p>
        </p:txBody>
      </p:sp>
      <p:sp>
        <p:nvSpPr>
          <p:cNvPr id="1048669" name="Footer Placeholder 5"/>
          <p:cNvSpPr>
            <a:spLocks noGrp="1"/>
          </p:cNvSpPr>
          <p:nvPr>
            <p:ph type="ftr" sz="quarter" idx="11"/>
          </p:nvPr>
        </p:nvSpPr>
        <p:spPr/>
        <p:txBody>
          <a:bodyPr/>
          <a:p>
            <a:endParaRPr lang="ar-IQ"/>
          </a:p>
        </p:txBody>
      </p:sp>
      <p:sp>
        <p:nvSpPr>
          <p:cNvPr id="1048670" name="Slide Number Placeholder 6"/>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5" name=""/>
        <p:cNvGrpSpPr/>
        <p:nvPr/>
      </p:nvGrpSpPr>
      <p:grpSpPr>
        <a:xfrm>
          <a:off x="0" y="0"/>
          <a:ext cx="0" cy="0"/>
          <a:chOff x="0" y="0"/>
          <a:chExt cx="0" cy="0"/>
        </a:xfrm>
      </p:grpSpPr>
      <p:sp>
        <p:nvSpPr>
          <p:cNvPr id="1048671" name="Title 1"/>
          <p:cNvSpPr>
            <a:spLocks noGrp="1"/>
          </p:cNvSpPr>
          <p:nvPr>
            <p:ph type="title"/>
          </p:nvPr>
        </p:nvSpPr>
        <p:spPr>
          <a:xfrm>
            <a:off x="629841" y="365126"/>
            <a:ext cx="7886700" cy="1325563"/>
          </a:xfrm>
        </p:spPr>
        <p:txBody>
          <a:bodyPr/>
          <a:p>
            <a:r>
              <a:rPr lang="en-US"/>
              <a:t>Click to edit Master title style</a:t>
            </a:r>
            <a:endParaRPr lang="ar-IQ"/>
          </a:p>
        </p:txBody>
      </p:sp>
      <p:sp>
        <p:nvSpPr>
          <p:cNvPr id="1048672"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73" name="Content Placeholder 3"/>
          <p:cNvSpPr>
            <a:spLocks noGrp="1"/>
          </p:cNvSpPr>
          <p:nvPr>
            <p:ph sz="half" idx="2"/>
          </p:nvPr>
        </p:nvSpPr>
        <p:spPr>
          <a:xfrm>
            <a:off x="629842" y="2505075"/>
            <a:ext cx="3868340"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74"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Edit Master text styles</a:t>
            </a:r>
          </a:p>
        </p:txBody>
      </p:sp>
      <p:sp>
        <p:nvSpPr>
          <p:cNvPr id="1048675" name="Content Placeholder 5"/>
          <p:cNvSpPr>
            <a:spLocks noGrp="1"/>
          </p:cNvSpPr>
          <p:nvPr>
            <p:ph sz="quarter" idx="4"/>
          </p:nvPr>
        </p:nvSpPr>
        <p:spPr>
          <a:xfrm>
            <a:off x="4629150" y="2505075"/>
            <a:ext cx="3887391" cy="3684588"/>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76" name="Date Placeholder 6"/>
          <p:cNvSpPr>
            <a:spLocks noGrp="1"/>
          </p:cNvSpPr>
          <p:nvPr>
            <p:ph type="dt" sz="half" idx="10"/>
          </p:nvPr>
        </p:nvSpPr>
        <p:spPr/>
        <p:txBody>
          <a:bodyPr/>
          <a:p>
            <a:fld id="{E37A9833-77AD-4AF4-8B3F-31F4B26FF9E5}" type="datetimeFigureOut">
              <a:rPr lang="ar-IQ" smtClean="0"/>
              <a:t>25‏/3‏/1442</a:t>
            </a:fld>
            <a:endParaRPr lang="ar-IQ"/>
          </a:p>
        </p:txBody>
      </p:sp>
      <p:sp>
        <p:nvSpPr>
          <p:cNvPr id="1048677" name="Footer Placeholder 7"/>
          <p:cNvSpPr>
            <a:spLocks noGrp="1"/>
          </p:cNvSpPr>
          <p:nvPr>
            <p:ph type="ftr" sz="quarter" idx="11"/>
          </p:nvPr>
        </p:nvSpPr>
        <p:spPr/>
        <p:txBody>
          <a:bodyPr/>
          <a:p>
            <a:endParaRPr lang="ar-IQ"/>
          </a:p>
        </p:txBody>
      </p:sp>
      <p:sp>
        <p:nvSpPr>
          <p:cNvPr id="1048678" name="Slide Number Placeholder 8"/>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9" name=""/>
        <p:cNvGrpSpPr/>
        <p:nvPr/>
      </p:nvGrpSpPr>
      <p:grpSpPr>
        <a:xfrm>
          <a:off x="0" y="0"/>
          <a:ext cx="0" cy="0"/>
          <a:chOff x="0" y="0"/>
          <a:chExt cx="0" cy="0"/>
        </a:xfrm>
      </p:grpSpPr>
      <p:sp>
        <p:nvSpPr>
          <p:cNvPr id="1048640" name="Title 1"/>
          <p:cNvSpPr>
            <a:spLocks noGrp="1"/>
          </p:cNvSpPr>
          <p:nvPr>
            <p:ph type="title"/>
          </p:nvPr>
        </p:nvSpPr>
        <p:spPr/>
        <p:txBody>
          <a:bodyPr/>
          <a:p>
            <a:r>
              <a:rPr lang="en-US"/>
              <a:t>Click to edit Master title style</a:t>
            </a:r>
            <a:endParaRPr lang="ar-IQ"/>
          </a:p>
        </p:txBody>
      </p:sp>
      <p:sp>
        <p:nvSpPr>
          <p:cNvPr id="1048641" name="Date Placeholder 2"/>
          <p:cNvSpPr>
            <a:spLocks noGrp="1"/>
          </p:cNvSpPr>
          <p:nvPr>
            <p:ph type="dt" sz="half" idx="10"/>
          </p:nvPr>
        </p:nvSpPr>
        <p:spPr/>
        <p:txBody>
          <a:bodyPr/>
          <a:p>
            <a:fld id="{E37A9833-77AD-4AF4-8B3F-31F4B26FF9E5}" type="datetimeFigureOut">
              <a:rPr lang="ar-IQ" smtClean="0"/>
              <a:t>25‏/3‏/1442</a:t>
            </a:fld>
            <a:endParaRPr lang="ar-IQ"/>
          </a:p>
        </p:txBody>
      </p:sp>
      <p:sp>
        <p:nvSpPr>
          <p:cNvPr id="1048642" name="Footer Placeholder 3"/>
          <p:cNvSpPr>
            <a:spLocks noGrp="1"/>
          </p:cNvSpPr>
          <p:nvPr>
            <p:ph type="ftr" sz="quarter" idx="11"/>
          </p:nvPr>
        </p:nvSpPr>
        <p:spPr/>
        <p:txBody>
          <a:bodyPr/>
          <a:p>
            <a:endParaRPr lang="ar-IQ"/>
          </a:p>
        </p:txBody>
      </p:sp>
      <p:sp>
        <p:nvSpPr>
          <p:cNvPr id="1048643" name="Slide Number Placeholder 4"/>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2" name=""/>
        <p:cNvGrpSpPr/>
        <p:nvPr/>
      </p:nvGrpSpPr>
      <p:grpSpPr>
        <a:xfrm>
          <a:off x="0" y="0"/>
          <a:ext cx="0" cy="0"/>
          <a:chOff x="0" y="0"/>
          <a:chExt cx="0" cy="0"/>
        </a:xfrm>
      </p:grpSpPr>
      <p:sp>
        <p:nvSpPr>
          <p:cNvPr id="1048599" name="Date Placeholder 1"/>
          <p:cNvSpPr>
            <a:spLocks noGrp="1"/>
          </p:cNvSpPr>
          <p:nvPr>
            <p:ph type="dt" sz="half" idx="10"/>
          </p:nvPr>
        </p:nvSpPr>
        <p:spPr/>
        <p:txBody>
          <a:bodyPr/>
          <a:p>
            <a:fld id="{E37A9833-77AD-4AF4-8B3F-31F4B26FF9E5}" type="datetimeFigureOut">
              <a:rPr lang="ar-IQ" smtClean="0"/>
              <a:t>25‏/3‏/1442</a:t>
            </a:fld>
            <a:endParaRPr lang="ar-IQ"/>
          </a:p>
        </p:txBody>
      </p:sp>
      <p:sp>
        <p:nvSpPr>
          <p:cNvPr id="1048600" name="Footer Placeholder 2"/>
          <p:cNvSpPr>
            <a:spLocks noGrp="1"/>
          </p:cNvSpPr>
          <p:nvPr>
            <p:ph type="ftr" sz="quarter" idx="11"/>
          </p:nvPr>
        </p:nvSpPr>
        <p:spPr/>
        <p:txBody>
          <a:bodyPr/>
          <a:p>
            <a:endParaRPr lang="ar-IQ"/>
          </a:p>
        </p:txBody>
      </p:sp>
      <p:sp>
        <p:nvSpPr>
          <p:cNvPr id="1048601" name="Slide Number Placeholder 3"/>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6" name=""/>
        <p:cNvGrpSpPr/>
        <p:nvPr/>
      </p:nvGrpSpPr>
      <p:grpSpPr>
        <a:xfrm>
          <a:off x="0" y="0"/>
          <a:ext cx="0" cy="0"/>
          <a:chOff x="0" y="0"/>
          <a:chExt cx="0" cy="0"/>
        </a:xfrm>
      </p:grpSpPr>
      <p:sp>
        <p:nvSpPr>
          <p:cNvPr id="1048679"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1048680"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681"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82" name="Date Placeholder 4"/>
          <p:cNvSpPr>
            <a:spLocks noGrp="1"/>
          </p:cNvSpPr>
          <p:nvPr>
            <p:ph type="dt" sz="half" idx="10"/>
          </p:nvPr>
        </p:nvSpPr>
        <p:spPr/>
        <p:txBody>
          <a:bodyPr/>
          <a:p>
            <a:fld id="{E37A9833-77AD-4AF4-8B3F-31F4B26FF9E5}" type="datetimeFigureOut">
              <a:rPr lang="ar-IQ" smtClean="0"/>
              <a:t>25‏/3‏/1442</a:t>
            </a:fld>
            <a:endParaRPr lang="ar-IQ"/>
          </a:p>
        </p:txBody>
      </p:sp>
      <p:sp>
        <p:nvSpPr>
          <p:cNvPr id="1048683" name="Footer Placeholder 5"/>
          <p:cNvSpPr>
            <a:spLocks noGrp="1"/>
          </p:cNvSpPr>
          <p:nvPr>
            <p:ph type="ftr" sz="quarter" idx="11"/>
          </p:nvPr>
        </p:nvSpPr>
        <p:spPr/>
        <p:txBody>
          <a:bodyPr/>
          <a:p>
            <a:endParaRPr lang="ar-IQ"/>
          </a:p>
        </p:txBody>
      </p:sp>
      <p:sp>
        <p:nvSpPr>
          <p:cNvPr id="1048684" name="Slide Number Placeholder 6"/>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81" name=""/>
        <p:cNvGrpSpPr/>
        <p:nvPr/>
      </p:nvGrpSpPr>
      <p:grpSpPr>
        <a:xfrm>
          <a:off x="0" y="0"/>
          <a:ext cx="0" cy="0"/>
          <a:chOff x="0" y="0"/>
          <a:chExt cx="0" cy="0"/>
        </a:xfrm>
      </p:grpSpPr>
      <p:sp>
        <p:nvSpPr>
          <p:cNvPr id="1048649"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IQ"/>
          </a:p>
        </p:txBody>
      </p:sp>
      <p:sp>
        <p:nvSpPr>
          <p:cNvPr id="1048650"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ar-IQ"/>
          </a:p>
        </p:txBody>
      </p:sp>
      <p:sp>
        <p:nvSpPr>
          <p:cNvPr id="1048651"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Edit Master text styles</a:t>
            </a:r>
          </a:p>
        </p:txBody>
      </p:sp>
      <p:sp>
        <p:nvSpPr>
          <p:cNvPr id="1048652" name="Date Placeholder 4"/>
          <p:cNvSpPr>
            <a:spLocks noGrp="1"/>
          </p:cNvSpPr>
          <p:nvPr>
            <p:ph type="dt" sz="half" idx="10"/>
          </p:nvPr>
        </p:nvSpPr>
        <p:spPr/>
        <p:txBody>
          <a:bodyPr/>
          <a:p>
            <a:fld id="{E37A9833-77AD-4AF4-8B3F-31F4B26FF9E5}" type="datetimeFigureOut">
              <a:rPr lang="ar-IQ" smtClean="0"/>
              <a:t>25‏/3‏/1442</a:t>
            </a:fld>
            <a:endParaRPr lang="ar-IQ"/>
          </a:p>
        </p:txBody>
      </p:sp>
      <p:sp>
        <p:nvSpPr>
          <p:cNvPr id="1048653" name="Footer Placeholder 5"/>
          <p:cNvSpPr>
            <a:spLocks noGrp="1"/>
          </p:cNvSpPr>
          <p:nvPr>
            <p:ph type="ftr" sz="quarter" idx="11"/>
          </p:nvPr>
        </p:nvSpPr>
        <p:spPr/>
        <p:txBody>
          <a:bodyPr/>
          <a:p>
            <a:endParaRPr lang="ar-IQ"/>
          </a:p>
        </p:txBody>
      </p:sp>
      <p:sp>
        <p:nvSpPr>
          <p:cNvPr id="1048654" name="Slide Number Placeholder 6"/>
          <p:cNvSpPr>
            <a:spLocks noGrp="1"/>
          </p:cNvSpPr>
          <p:nvPr>
            <p:ph type="sldNum" sz="quarter" idx="12"/>
          </p:nvPr>
        </p:nvSpPr>
        <p:spPr/>
        <p:txBody>
          <a:bodyPr/>
          <a:p>
            <a:fld id="{18E5A404-EB96-4BF5-A028-50A2F52AEEDC}"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endParaRPr lang="ar-IQ"/>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E37A9833-77AD-4AF4-8B3F-31F4B26FF9E5}" type="datetimeFigureOut">
              <a:rPr lang="ar-IQ" smtClean="0"/>
              <a:t>25‏/3‏/1442</a:t>
            </a:fld>
            <a:endParaRPr lang="ar-IQ"/>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ar-IQ"/>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18E5A404-EB96-4BF5-A028-50A2F52AEEDC}" type="slidenum">
              <a:rPr lang="ar-IQ" smtClean="0"/>
              <a:t>‹#›</a:t>
            </a:fld>
            <a:endParaRPr lang="ar-IQ"/>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customXml" Target="../ink/ink3.xml"/><Relationship Id="rId3" Type="http://schemas.openxmlformats.org/officeDocument/2006/relationships/image" Target="../media/image8.png"/><Relationship Id="rId4" Type="http://schemas.openxmlformats.org/officeDocument/2006/relationships/customXml" Target="../ink/ink4.xml"/><Relationship Id="rId5" Type="http://schemas.openxmlformats.org/officeDocument/2006/relationships/image" Target="../media/image9.png"/><Relationship Id="rId6" Type="http://schemas.openxmlformats.org/officeDocument/2006/relationships/customXml" Target="../ink/ink5.xml"/><Relationship Id="rId7" Type="http://schemas.openxmlformats.org/officeDocument/2006/relationships/image" Target="../media/image10.png"/><Relationship Id="rId8" Type="http://schemas.openxmlformats.org/officeDocument/2006/relationships/customXml" Target="../ink/ink6.xml"/><Relationship Id="rId9" Type="http://schemas.openxmlformats.org/officeDocument/2006/relationships/image" Target="../media/image11.png"/><Relationship Id="rId10" Type="http://schemas.openxmlformats.org/officeDocument/2006/relationships/customXml" Target="../ink/ink7.xml"/><Relationship Id="rId11" Type="http://schemas.openxmlformats.org/officeDocument/2006/relationships/image" Target="../media/image12.png"/><Relationship Id="rId12" Type="http://schemas.openxmlformats.org/officeDocument/2006/relationships/customXml" Target="../ink/ink8.xml"/><Relationship Id="rId13" Type="http://schemas.openxmlformats.org/officeDocument/2006/relationships/image" Target="../media/image13.png"/><Relationship Id="rId14" Type="http://schemas.openxmlformats.org/officeDocument/2006/relationships/customXml" Target="../ink/ink9.xml"/><Relationship Id="rId15" Type="http://schemas.openxmlformats.org/officeDocument/2006/relationships/image" Target="../media/image14.png"/><Relationship Id="rId16" Type="http://schemas.openxmlformats.org/officeDocument/2006/relationships/customXml" Target="../ink/ink10.xml"/><Relationship Id="rId17" Type="http://schemas.openxmlformats.org/officeDocument/2006/relationships/image" Target="../media/image15.png"/><Relationship Id="rId18" Type="http://schemas.openxmlformats.org/officeDocument/2006/relationships/customXml" Target="../ink/ink11.xml"/><Relationship Id="rId19" Type="http://schemas.openxmlformats.org/officeDocument/2006/relationships/image" Target="../media/image16.png"/><Relationship Id="rId20" Type="http://schemas.openxmlformats.org/officeDocument/2006/relationships/customXml" Target="../ink/ink12.xml"/><Relationship Id="rId21" Type="http://schemas.openxmlformats.org/officeDocument/2006/relationships/image" Target="../media/image17.png"/><Relationship Id="rId22" Type="http://schemas.openxmlformats.org/officeDocument/2006/relationships/customXml" Target="../ink/ink13.xml"/><Relationship Id="rId23" Type="http://schemas.openxmlformats.org/officeDocument/2006/relationships/image" Target="../media/image18.png"/><Relationship Id="rId24" Type="http://schemas.openxmlformats.org/officeDocument/2006/relationships/customXml" Target="../ink/ink14.xml"/><Relationship Id="rId25" Type="http://schemas.openxmlformats.org/officeDocument/2006/relationships/image" Target="../media/image19.png"/><Relationship Id="rId26" Type="http://schemas.openxmlformats.org/officeDocument/2006/relationships/customXml" Target="../ink/ink15.xml"/><Relationship Id="rId27" Type="http://schemas.openxmlformats.org/officeDocument/2006/relationships/image" Target="../media/image20.png"/><Relationship Id="rId28" Type="http://schemas.openxmlformats.org/officeDocument/2006/relationships/customXml" Target="../ink/ink16.xml"/><Relationship Id="rId29" Type="http://schemas.openxmlformats.org/officeDocument/2006/relationships/image" Target="../media/image21.png"/><Relationship Id="rId30" Type="http://schemas.openxmlformats.org/officeDocument/2006/relationships/customXml" Target="../ink/ink17.xml"/><Relationship Id="rId31" Type="http://schemas.openxmlformats.org/officeDocument/2006/relationships/image" Target="../media/image22.png"/><Relationship Id="rId32" Type="http://schemas.openxmlformats.org/officeDocument/2006/relationships/customXml" Target="../ink/ink18.xml"/><Relationship Id="rId33" Type="http://schemas.openxmlformats.org/officeDocument/2006/relationships/image" Target="../media/image23.png"/><Relationship Id="rId34" Type="http://schemas.openxmlformats.org/officeDocument/2006/relationships/customXml" Target="../ink/ink19.xml"/><Relationship Id="rId35" Type="http://schemas.openxmlformats.org/officeDocument/2006/relationships/image" Target="../media/image24.png"/><Relationship Id="rId36" Type="http://schemas.openxmlformats.org/officeDocument/2006/relationships/customXml" Target="../ink/ink20.xml"/><Relationship Id="rId37" Type="http://schemas.openxmlformats.org/officeDocument/2006/relationships/image" Target="../media/image25.png"/><Relationship Id="rId38" Type="http://schemas.openxmlformats.org/officeDocument/2006/relationships/customXml" Target="../ink/ink21.xml"/><Relationship Id="rId39" Type="http://schemas.openxmlformats.org/officeDocument/2006/relationships/image" Target="../media/image26.png"/><Relationship Id="rId40" Type="http://schemas.openxmlformats.org/officeDocument/2006/relationships/customXml" Target="../ink/ink22.xml"/><Relationship Id="rId41" Type="http://schemas.openxmlformats.org/officeDocument/2006/relationships/image" Target="../media/image27.png"/><Relationship Id="rId42" Type="http://schemas.openxmlformats.org/officeDocument/2006/relationships/customXml" Target="../ink/ink23.xml"/><Relationship Id="rId43" Type="http://schemas.openxmlformats.org/officeDocument/2006/relationships/image" Target="../media/image28.png"/><Relationship Id="rId44" Type="http://schemas.openxmlformats.org/officeDocument/2006/relationships/customXml" Target="../ink/ink24.xml"/><Relationship Id="rId45" Type="http://schemas.openxmlformats.org/officeDocument/2006/relationships/customXml" Target="../ink/ink25.xml"/><Relationship Id="rId46" Type="http://schemas.openxmlformats.org/officeDocument/2006/relationships/image" Target="../media/image29.png"/><Relationship Id="rId47" Type="http://schemas.openxmlformats.org/officeDocument/2006/relationships/customXml" Target="../ink/ink26.xml"/><Relationship Id="rId48" Type="http://schemas.openxmlformats.org/officeDocument/2006/relationships/image" Target="../media/image30.png"/><Relationship Id="rId49" Type="http://schemas.openxmlformats.org/officeDocument/2006/relationships/customXml" Target="../ink/ink27.xml"/><Relationship Id="rId50" Type="http://schemas.openxmlformats.org/officeDocument/2006/relationships/image" Target="../media/image31.png"/><Relationship Id="rId51" Type="http://schemas.openxmlformats.org/officeDocument/2006/relationships/customXml" Target="../ink/ink28.xml"/><Relationship Id="rId52" Type="http://schemas.openxmlformats.org/officeDocument/2006/relationships/image" Target="../media/image32.png"/><Relationship Id="rId53" Type="http://schemas.openxmlformats.org/officeDocument/2006/relationships/customXml" Target="../ink/ink29.xml"/><Relationship Id="rId54" Type="http://schemas.openxmlformats.org/officeDocument/2006/relationships/image" Target="../media/image33.png"/><Relationship Id="rId55" Type="http://schemas.openxmlformats.org/officeDocument/2006/relationships/customXml" Target="../ink/ink30.xml"/><Relationship Id="rId56" Type="http://schemas.openxmlformats.org/officeDocument/2006/relationships/image" Target="../media/image34.png"/><Relationship Id="rId57" Type="http://schemas.openxmlformats.org/officeDocument/2006/relationships/customXml" Target="../ink/ink31.xml"/><Relationship Id="rId58" Type="http://schemas.openxmlformats.org/officeDocument/2006/relationships/image" Target="../media/image35.png"/><Relationship Id="rId59" Type="http://schemas.openxmlformats.org/officeDocument/2006/relationships/customXml" Target="../ink/ink32.xml"/><Relationship Id="rId60" Type="http://schemas.openxmlformats.org/officeDocument/2006/relationships/image" Target="../media/image36.png"/><Relationship Id="rId61" Type="http://schemas.openxmlformats.org/officeDocument/2006/relationships/customXml" Target="../ink/ink33.xml"/><Relationship Id="rId62" Type="http://schemas.openxmlformats.org/officeDocument/2006/relationships/image" Target="../media/image37.png"/><Relationship Id="rId63" Type="http://schemas.openxmlformats.org/officeDocument/2006/relationships/customXml" Target="../ink/ink34.xml"/><Relationship Id="rId64" Type="http://schemas.openxmlformats.org/officeDocument/2006/relationships/image" Target="../media/image38.png"/><Relationship Id="rId65" Type="http://schemas.openxmlformats.org/officeDocument/2006/relationships/customXml" Target="../ink/ink35.xml"/><Relationship Id="rId66" Type="http://schemas.openxmlformats.org/officeDocument/2006/relationships/customXml" Target="../ink/ink36.xml"/><Relationship Id="rId67" Type="http://schemas.openxmlformats.org/officeDocument/2006/relationships/customXml" Target="../ink/ink37.xml"/><Relationship Id="rId68" Type="http://schemas.openxmlformats.org/officeDocument/2006/relationships/image" Target="../media/image39.png"/><Relationship Id="rId6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customXml" Target="../ink/ink1.xml"/><Relationship Id="rId3" Type="http://schemas.openxmlformats.org/officeDocument/2006/relationships/image" Target="../media/image3.png"/><Relationship Id="rId4" Type="http://schemas.openxmlformats.org/officeDocument/2006/relationships/customXml" Target="../ink/ink2.xml"/><Relationship Id="rId5" Type="http://schemas.openxmlformats.org/officeDocument/2006/relationships/image" Target="../media/image4.png"/><Relationship Id="rId6"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5" name=""/>
        <p:cNvGrpSpPr/>
        <p:nvPr/>
      </p:nvGrpSpPr>
      <p:grpSpPr>
        <a:xfrm>
          <a:off x="0" y="0"/>
          <a:ext cx="0" cy="0"/>
          <a:chOff x="0" y="0"/>
          <a:chExt cx="0" cy="0"/>
        </a:xfrm>
      </p:grpSpPr>
      <p:sp>
        <p:nvSpPr>
          <p:cNvPr id="1048586" name="Title 1"/>
          <p:cNvSpPr>
            <a:spLocks noGrp="1"/>
          </p:cNvSpPr>
          <p:nvPr>
            <p:ph type="title"/>
          </p:nvPr>
        </p:nvSpPr>
        <p:spPr>
          <a:xfrm>
            <a:off x="628650" y="1027547"/>
            <a:ext cx="7886700" cy="4100800"/>
          </a:xfrm>
        </p:spPr>
        <p:txBody>
          <a:bodyPr>
            <a:noAutofit/>
          </a:bodyPr>
          <a:p>
            <a:pPr algn="ctr"/>
            <a:r>
              <a:rPr dirty="0" sz="5400" lang="en-US">
                <a:solidFill>
                  <a:srgbClr val="002060"/>
                </a:solidFill>
                <a:effectLst>
                  <a:outerShdw algn="tl" blurRad="38100" dir="2700000" dist="38100">
                    <a:srgbClr val="000000">
                      <a:alpha val="43137"/>
                    </a:srgbClr>
                  </a:outerShdw>
                </a:effectLst>
                <a:latin typeface="Algerian" pitchFamily="82" charset="77"/>
              </a:rPr>
              <a:t>INTRATHECAL DRUG PUMP </a:t>
            </a:r>
            <a:br>
              <a:rPr dirty="0" sz="5400" lang="en-US">
                <a:solidFill>
                  <a:srgbClr val="002060"/>
                </a:solidFill>
                <a:effectLst>
                  <a:outerShdw algn="tl" blurRad="38100" dir="2700000" dist="38100">
                    <a:srgbClr val="000000">
                      <a:alpha val="43137"/>
                    </a:srgbClr>
                  </a:outerShdw>
                </a:effectLst>
                <a:latin typeface="Algerian" pitchFamily="82" charset="77"/>
              </a:rPr>
            </a:br>
            <a:r>
              <a:rPr dirty="0" sz="5400" lang="en-US">
                <a:solidFill>
                  <a:srgbClr val="002060"/>
                </a:solidFill>
                <a:effectLst>
                  <a:outerShdw algn="tl" blurRad="38100" dir="2700000" dist="38100">
                    <a:srgbClr val="000000">
                      <a:alpha val="43137"/>
                    </a:srgbClr>
                  </a:outerShdw>
                </a:effectLst>
                <a:latin typeface="Algerian" pitchFamily="82" charset="77"/>
              </a:rPr>
              <a:t>Baclofen &amp; Morphine Pump</a:t>
            </a:r>
            <a:br>
              <a:rPr dirty="0" sz="5400" lang="en-US">
                <a:solidFill>
                  <a:srgbClr val="002060"/>
                </a:solidFill>
                <a:effectLst>
                  <a:outerShdw algn="tl" blurRad="38100" dir="2700000" dist="38100">
                    <a:srgbClr val="000000">
                      <a:alpha val="43137"/>
                    </a:srgbClr>
                  </a:outerShdw>
                </a:effectLst>
                <a:latin typeface="Algerian" pitchFamily="82" charset="77"/>
              </a:rPr>
            </a:br>
            <a:r>
              <a:rPr b="1" dirty="0" sz="2000" lang="en-US" err="1">
                <a:effectLst>
                  <a:outerShdw algn="tl" blurRad="38100" dir="2700000" dist="38100">
                    <a:srgbClr val="000000">
                      <a:alpha val="43137"/>
                    </a:srgbClr>
                  </a:outerShdw>
                </a:effectLst>
                <a:latin typeface="Baskerville" panose="02020502070401020303" pitchFamily="18" charset="0"/>
                <a:ea typeface="Baskerville" panose="02020502070401020303" pitchFamily="18" charset="0"/>
              </a:rPr>
              <a:t>Youmans</a:t>
            </a:r>
            <a:r>
              <a:rPr b="1" dirty="0" sz="2000" lang="en-US">
                <a:effectLst>
                  <a:outerShdw algn="tl" blurRad="38100" dir="2700000" dist="38100">
                    <a:srgbClr val="000000">
                      <a:alpha val="43137"/>
                    </a:srgbClr>
                  </a:outerShdw>
                </a:effectLst>
                <a:latin typeface="Baskerville" panose="02020502070401020303" pitchFamily="18" charset="0"/>
                <a:ea typeface="Baskerville" panose="02020502070401020303" pitchFamily="18" charset="0"/>
              </a:rPr>
              <a:t> Chap. 242</a:t>
            </a:r>
            <a:br>
              <a:rPr dirty="0" sz="5400" lang="en-US">
                <a:solidFill>
                  <a:srgbClr val="002060"/>
                </a:solidFill>
                <a:effectLst>
                  <a:outerShdw algn="tl" blurRad="38100" dir="2700000" dist="38100">
                    <a:srgbClr val="000000">
                      <a:alpha val="43137"/>
                    </a:srgbClr>
                  </a:outerShdw>
                </a:effectLst>
                <a:latin typeface="Algerian" pitchFamily="82" charset="77"/>
              </a:rPr>
            </a:br>
            <a:endParaRPr dirty="0" sz="5400" lang="ar-IQ">
              <a:solidFill>
                <a:srgbClr val="002060"/>
              </a:solidFill>
              <a:effectLst>
                <a:outerShdw algn="tl" blurRad="38100" dir="2700000" dist="38100">
                  <a:srgbClr val="000000">
                    <a:alpha val="43137"/>
                  </a:srgbClr>
                </a:outerShdw>
              </a:effectLst>
              <a:latin typeface="Algerian" pitchFamily="8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56" name=""/>
        <p:cNvGrpSpPr/>
        <p:nvPr/>
      </p:nvGrpSpPr>
      <p:grpSpPr>
        <a:xfrm>
          <a:off x="0" y="0"/>
          <a:ext cx="0" cy="0"/>
          <a:chOff x="0" y="0"/>
          <a:chExt cx="0" cy="0"/>
        </a:xfrm>
      </p:grpSpPr>
      <p:sp>
        <p:nvSpPr>
          <p:cNvPr id="1048606" name="Title 1"/>
          <p:cNvSpPr>
            <a:spLocks noGrp="1"/>
          </p:cNvSpPr>
          <p:nvPr>
            <p:ph type="title"/>
          </p:nvPr>
        </p:nvSpPr>
        <p:spPr>
          <a:xfrm>
            <a:off x="80818" y="0"/>
            <a:ext cx="8515350" cy="450273"/>
          </a:xfrm>
        </p:spPr>
        <p:txBody>
          <a:bodyPr>
            <a:normAutofit/>
          </a:bodyPr>
          <a:p>
            <a:pPr indent="-342900" marL="342900">
              <a:buFont typeface="Wingdings" pitchFamily="2" charset="2"/>
              <a:buChar char="q"/>
            </a:pPr>
            <a:r>
              <a:rPr b="1" dirty="0" sz="2400" lang="en-US" u="sng">
                <a:solidFill>
                  <a:srgbClr val="C00000"/>
                </a:solidFill>
                <a:latin typeface="+mn-lt"/>
              </a:rPr>
              <a:t>SCREENING TESTS</a:t>
            </a:r>
            <a:endParaRPr dirty="0" sz="2400" lang="ar-IQ" u="sng">
              <a:solidFill>
                <a:srgbClr val="C00000"/>
              </a:solidFill>
              <a:latin typeface="+mn-lt"/>
            </a:endParaRPr>
          </a:p>
        </p:txBody>
      </p:sp>
      <p:sp>
        <p:nvSpPr>
          <p:cNvPr id="1048607" name="Content Placeholder 2"/>
          <p:cNvSpPr>
            <a:spLocks noGrp="1"/>
          </p:cNvSpPr>
          <p:nvPr>
            <p:ph idx="1"/>
          </p:nvPr>
        </p:nvSpPr>
        <p:spPr>
          <a:xfrm>
            <a:off x="80818" y="438728"/>
            <a:ext cx="8982364" cy="6326908"/>
          </a:xfrm>
        </p:spPr>
        <p:txBody>
          <a:bodyPr>
            <a:noAutofit/>
          </a:bodyPr>
          <a:p>
            <a:r>
              <a:rPr b="1" dirty="0" sz="2000" lang="en-US"/>
              <a:t>A  bolus  dose  could  be  as  high  as  </a:t>
            </a:r>
            <a:r>
              <a:rPr b="1" dirty="0" sz="2000" lang="en-US">
                <a:solidFill>
                  <a:srgbClr val="0070C0"/>
                </a:solidFill>
              </a:rPr>
              <a:t>50  µg</a:t>
            </a:r>
            <a:r>
              <a:rPr b="1" dirty="0" sz="2000" lang="en-US"/>
              <a:t>,  delivered over  a  few  seconds. </a:t>
            </a:r>
          </a:p>
          <a:p>
            <a:r>
              <a:rPr dirty="0" sz="2000" lang="en-US"/>
              <a:t>This  dose  typically demonstrate  whether there  will  be  tone  reduction.</a:t>
            </a:r>
          </a:p>
          <a:p>
            <a:r>
              <a:rPr dirty="0" sz="2000" lang="en-US"/>
              <a:t>but  it  does not  represent  a  final  steady-state  dose.</a:t>
            </a:r>
          </a:p>
          <a:p>
            <a:r>
              <a:rPr dirty="0" sz="2000" lang="en-US"/>
              <a:t>Presumably,  as  the  bolus  effect  wears  off,  the  patient  transiently  experiences  a  level  of  tone  control  that  would  be  acceptable in  a  long-term,  steady-state  situation.</a:t>
            </a:r>
          </a:p>
          <a:p>
            <a:r>
              <a:rPr b="1" dirty="0" sz="2000" lang="en-US"/>
              <a:t>Test doses:</a:t>
            </a:r>
            <a:r>
              <a:rPr dirty="0" sz="2000" lang="en-US"/>
              <a:t> Incremental test doses of 50, 75, and then 100 mcg intrathecal </a:t>
            </a:r>
            <a:r>
              <a:rPr dirty="0" sz="2000" lang="en-US" err="1"/>
              <a:t>baclofen</a:t>
            </a:r>
            <a:r>
              <a:rPr dirty="0" sz="2000" lang="en-US"/>
              <a:t> (ITB) via lumbar puncture or temporary catheter.</a:t>
            </a:r>
          </a:p>
          <a:p>
            <a:pPr>
              <a:buFont typeface="Wingdings" pitchFamily="2" charset="2"/>
              <a:buChar char="v"/>
            </a:pPr>
            <a:r>
              <a:rPr b="1" dirty="0" sz="2000" lang="en-US">
                <a:solidFill>
                  <a:srgbClr val="002060"/>
                </a:solidFill>
              </a:rPr>
              <a:t>The following parameters were evaluated at 0.5,1, 2, 4, 8 &amp; 24 hrs post injection: </a:t>
            </a:r>
          </a:p>
          <a:p>
            <a:pPr lvl="1">
              <a:buFont typeface="Wingdings" pitchFamily="2" charset="2"/>
              <a:buChar char="ü"/>
            </a:pPr>
            <a:r>
              <a:rPr dirty="0" sz="2000" lang="en-US"/>
              <a:t>pulse and respiratory rate, BP.</a:t>
            </a:r>
          </a:p>
          <a:p>
            <a:pPr lvl="1">
              <a:buFont typeface="Wingdings" pitchFamily="2" charset="2"/>
              <a:buChar char="ü"/>
            </a:pPr>
            <a:r>
              <a:rPr dirty="0" sz="2000" lang="en-US"/>
              <a:t>hypertonia (</a:t>
            </a:r>
            <a:r>
              <a:rPr dirty="0" sz="2000" lang="en-US" err="1"/>
              <a:t>Ashworth</a:t>
            </a:r>
            <a:r>
              <a:rPr dirty="0" sz="2000" lang="en-US"/>
              <a:t> score).</a:t>
            </a:r>
          </a:p>
          <a:p>
            <a:pPr lvl="1">
              <a:buFont typeface="Wingdings" pitchFamily="2" charset="2"/>
              <a:buChar char="ü"/>
            </a:pPr>
            <a:r>
              <a:rPr dirty="0" sz="2000" lang="en-US"/>
              <a:t>reflexes, spasm score, voluntary muscle movement.</a:t>
            </a:r>
          </a:p>
          <a:p>
            <a:pPr lvl="1">
              <a:buFont typeface="Wingdings" pitchFamily="2" charset="2"/>
              <a:buChar char="ü"/>
            </a:pPr>
            <a:r>
              <a:rPr dirty="0" sz="2000" lang="en-US"/>
              <a:t>adverse effects (if any, including seizures). </a:t>
            </a:r>
          </a:p>
          <a:p>
            <a:pPr>
              <a:buFont typeface="Wingdings" pitchFamily="2" charset="2"/>
              <a:buChar char="v"/>
            </a:pPr>
            <a:r>
              <a:rPr b="1" dirty="0" sz="2000" lang="en-US">
                <a:solidFill>
                  <a:srgbClr val="002060"/>
                </a:solidFill>
              </a:rPr>
              <a:t>Pump implantation was offered if there was a </a:t>
            </a:r>
          </a:p>
          <a:p>
            <a:pPr lvl="1">
              <a:buFont typeface="Wingdings" pitchFamily="2" charset="2"/>
              <a:buChar char="§"/>
            </a:pPr>
            <a:r>
              <a:rPr dirty="0" sz="2000" lang="en-US"/>
              <a:t>2-point reduction in the </a:t>
            </a:r>
            <a:r>
              <a:rPr dirty="0" sz="2000" lang="en-US" err="1"/>
              <a:t>Ashworth</a:t>
            </a:r>
            <a:r>
              <a:rPr dirty="0" sz="2000" lang="en-US"/>
              <a:t> score for ≥ 4 hrs after bolus injection of active drug without intolerable side effects. </a:t>
            </a:r>
          </a:p>
          <a:p>
            <a:pPr lvl="1">
              <a:buFont typeface="Wingdings" pitchFamily="2" charset="2"/>
              <a:buChar char="§"/>
            </a:pPr>
            <a:endParaRPr dirty="0" sz="2000" lang="en-US"/>
          </a:p>
          <a:p>
            <a:r>
              <a:rPr b="1" dirty="0" sz="2000" lang="en-US">
                <a:solidFill>
                  <a:srgbClr val="C00000"/>
                </a:solidFill>
              </a:rPr>
              <a:t>Usual daily dose for ITB is twice the test dose, typically </a:t>
            </a:r>
            <a:r>
              <a:rPr b="1" dirty="0" sz="2000" lang="en-US">
                <a:solidFill>
                  <a:srgbClr val="7030A0"/>
                </a:solidFill>
              </a:rPr>
              <a:t>200</a:t>
            </a:r>
            <a:r>
              <a:rPr b="1" dirty="0" sz="2000" lang="en-US">
                <a:solidFill>
                  <a:srgbClr val="C00000"/>
                </a:solidFill>
              </a:rPr>
              <a:t> micrograms/d.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7" name=""/>
        <p:cNvGrpSpPr/>
        <p:nvPr/>
      </p:nvGrpSpPr>
      <p:grpSpPr>
        <a:xfrm>
          <a:off x="0" y="0"/>
          <a:ext cx="0" cy="0"/>
          <a:chOff x="0" y="0"/>
          <a:chExt cx="0" cy="0"/>
        </a:xfrm>
      </p:grpSpPr>
      <p:sp>
        <p:nvSpPr>
          <p:cNvPr id="1048608" name="Title 1"/>
          <p:cNvSpPr>
            <a:spLocks noGrp="1"/>
          </p:cNvSpPr>
          <p:nvPr>
            <p:ph type="title"/>
          </p:nvPr>
        </p:nvSpPr>
        <p:spPr>
          <a:xfrm>
            <a:off x="86014" y="18256"/>
            <a:ext cx="7886700" cy="466654"/>
          </a:xfrm>
        </p:spPr>
        <p:txBody>
          <a:bodyPr>
            <a:normAutofit/>
          </a:bodyPr>
          <a:p>
            <a:pPr indent="-342900" marL="342900">
              <a:buFont typeface="Wingdings" pitchFamily="2" charset="2"/>
              <a:buChar char="q"/>
            </a:pPr>
            <a:r>
              <a:rPr b="1" dirty="0" sz="2400" lang="en-US" u="sng">
                <a:solidFill>
                  <a:srgbClr val="C00000"/>
                </a:solidFill>
                <a:latin typeface="+mn-lt"/>
              </a:rPr>
              <a:t>PUMP AND CATHETER IMPLANTATION</a:t>
            </a:r>
            <a:endParaRPr dirty="0" sz="2400" lang="ar-IQ" u="sng">
              <a:solidFill>
                <a:srgbClr val="C00000"/>
              </a:solidFill>
              <a:latin typeface="+mn-lt"/>
            </a:endParaRPr>
          </a:p>
        </p:txBody>
      </p:sp>
      <p:sp>
        <p:nvSpPr>
          <p:cNvPr id="1048609" name="Content Placeholder 2"/>
          <p:cNvSpPr>
            <a:spLocks noGrp="1"/>
          </p:cNvSpPr>
          <p:nvPr>
            <p:ph idx="1"/>
          </p:nvPr>
        </p:nvSpPr>
        <p:spPr>
          <a:xfrm>
            <a:off x="86014" y="484909"/>
            <a:ext cx="8971972" cy="6269181"/>
          </a:xfrm>
        </p:spPr>
        <p:txBody>
          <a:bodyPr>
            <a:normAutofit/>
          </a:bodyPr>
          <a:p>
            <a:r>
              <a:rPr dirty="0" sz="2000" lang="en-US"/>
              <a:t>Under GA, lateral decubitus position.</a:t>
            </a:r>
          </a:p>
          <a:p>
            <a:r>
              <a:rPr dirty="0" sz="2000" lang="en-US"/>
              <a:t>The right side is most often used as abdominal pocket. </a:t>
            </a:r>
          </a:p>
          <a:p>
            <a:r>
              <a:rPr dirty="0" sz="2000" lang="en-US"/>
              <a:t>C-arm fluoroscope. </a:t>
            </a:r>
          </a:p>
          <a:p>
            <a:r>
              <a:rPr dirty="0" sz="2000" lang="en-US"/>
              <a:t>Preoperative antibiotics</a:t>
            </a:r>
          </a:p>
          <a:p>
            <a:r>
              <a:rPr dirty="0" sz="2000" lang="en-US"/>
              <a:t>A small incision over a lower lumbar interspace </a:t>
            </a:r>
            <a:r>
              <a:rPr b="1" dirty="0" sz="2000" lang="en-US">
                <a:solidFill>
                  <a:srgbClr val="C00000"/>
                </a:solidFill>
              </a:rPr>
              <a:t>L2-L3</a:t>
            </a:r>
            <a:r>
              <a:rPr dirty="0" sz="2000" lang="en-US"/>
              <a:t>.</a:t>
            </a:r>
          </a:p>
          <a:p>
            <a:r>
              <a:rPr dirty="0" sz="2000" lang="en-US"/>
              <a:t>Lumbar puncture slightly off-midline (in  order  to  avoid  having  the  catheter  traverse  the interspinous  ligament).</a:t>
            </a:r>
          </a:p>
          <a:p>
            <a:r>
              <a:rPr dirty="0" sz="2000" lang="en-US"/>
              <a:t>Subarachnoid placement can be confirmed by backflow of CSF. </a:t>
            </a:r>
          </a:p>
          <a:p>
            <a:r>
              <a:rPr dirty="0" sz="2000" lang="en-US"/>
              <a:t>The catheter is threaded rostrally ≈ 3 levels, but should be no higher than T10 (risk of rostral progression of hypotonia).</a:t>
            </a:r>
          </a:p>
          <a:p>
            <a:r>
              <a:rPr dirty="0" sz="2000" lang="en-US"/>
              <a:t>The catheter tunneled to the pocket which is either subcutaneous or </a:t>
            </a:r>
            <a:r>
              <a:rPr dirty="0" sz="2000" lang="en-US" err="1"/>
              <a:t>subfascial</a:t>
            </a:r>
            <a:r>
              <a:rPr dirty="0" sz="2000" lang="en-US"/>
              <a:t>.</a:t>
            </a:r>
          </a:p>
          <a:p>
            <a:r>
              <a:rPr dirty="0" sz="2000" lang="en-US" err="1"/>
              <a:t>Subfascial</a:t>
            </a:r>
            <a:r>
              <a:rPr dirty="0" sz="2000" lang="en-US"/>
              <a:t> location is often used in smaller patients a history of infection, but causes increased pain with refills as they age.</a:t>
            </a:r>
          </a:p>
          <a:p>
            <a:r>
              <a:rPr dirty="0" sz="2000" lang="en-US"/>
              <a:t>Postoperatively, flat bed rest for 72 hours.</a:t>
            </a:r>
            <a:endParaRPr dirty="0" sz="2000" lang="ar-IQ"/>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8" name=""/>
        <p:cNvGrpSpPr/>
        <p:nvPr/>
      </p:nvGrpSpPr>
      <p:grpSpPr>
        <a:xfrm>
          <a:off x="0" y="0"/>
          <a:ext cx="0" cy="0"/>
          <a:chOff x="0" y="0"/>
          <a:chExt cx="0" cy="0"/>
        </a:xfrm>
      </p:grpSpPr>
      <p:sp>
        <p:nvSpPr>
          <p:cNvPr id="1048610" name="Content Placeholder 2"/>
          <p:cNvSpPr>
            <a:spLocks noGrp="1"/>
          </p:cNvSpPr>
          <p:nvPr>
            <p:ph idx="1"/>
          </p:nvPr>
        </p:nvSpPr>
        <p:spPr>
          <a:xfrm>
            <a:off x="97559" y="102105"/>
            <a:ext cx="8942532" cy="6640440"/>
          </a:xfrm>
        </p:spPr>
        <p:txBody>
          <a:bodyPr>
            <a:normAutofit/>
          </a:bodyPr>
          <a:p>
            <a:pPr>
              <a:buFont typeface="Wingdings" pitchFamily="2" charset="2"/>
              <a:buChar char="v"/>
            </a:pPr>
            <a:r>
              <a:rPr b="1" dirty="0" sz="2000" lang="en-US">
                <a:solidFill>
                  <a:srgbClr val="C00000"/>
                </a:solidFill>
              </a:rPr>
              <a:t>For  patients  with  a  prior  posterior  spinal  fusion  with  instrumentation, The  following  options  exist  for this  situation:</a:t>
            </a:r>
          </a:p>
          <a:p>
            <a:pPr indent="-457200" marL="457200">
              <a:buFont typeface="+mj-lt"/>
              <a:buAutoNum type="arabicParenR"/>
            </a:pPr>
            <a:r>
              <a:rPr b="1" dirty="0" sz="2000" lang="en-US">
                <a:solidFill>
                  <a:srgbClr val="0070C0"/>
                </a:solidFill>
              </a:rPr>
              <a:t>Leave  a  segment  instrumented  but  without  bone graft</a:t>
            </a:r>
            <a:r>
              <a:rPr dirty="0" sz="2000" lang="en-US"/>
              <a:t>: If  the  fusion  is  done  at  a  time  when  the  future  pump  surgery is  anticipated.</a:t>
            </a:r>
          </a:p>
          <a:p>
            <a:pPr indent="-457200" marL="457200">
              <a:buFont typeface="+mj-lt"/>
              <a:buAutoNum type="arabicParenR"/>
            </a:pPr>
            <a:endParaRPr dirty="0" sz="2000" lang="en-US"/>
          </a:p>
          <a:p>
            <a:pPr indent="-457200" marL="457200">
              <a:buFont typeface="+mj-lt"/>
              <a:buAutoNum type="arabicParenR"/>
            </a:pPr>
            <a:r>
              <a:rPr b="1" dirty="0" sz="2000" lang="en-US">
                <a:solidFill>
                  <a:srgbClr val="0070C0"/>
                </a:solidFill>
              </a:rPr>
              <a:t>A  catheter  can  also  be  placed  and  then  tucked  into  a  subcutaneous  pocket  in  the  </a:t>
            </a:r>
            <a:r>
              <a:rPr b="1" dirty="0" sz="2000" lang="en-US" err="1">
                <a:solidFill>
                  <a:srgbClr val="0070C0"/>
                </a:solidFill>
              </a:rPr>
              <a:t>paraspinal</a:t>
            </a:r>
            <a:r>
              <a:rPr b="1" dirty="0" sz="2000" lang="en-US">
                <a:solidFill>
                  <a:srgbClr val="0070C0"/>
                </a:solidFill>
              </a:rPr>
              <a:t>  region  at  the  time  of  fusion</a:t>
            </a:r>
            <a:r>
              <a:rPr dirty="0" sz="2000" lang="en-US"/>
              <a:t>.  It is  important  that  the  end  of  the  catheter  be  securely  ligated to  prevent  both  CSF  leak  and  entrance  of  blood  into  the subarachnoid  space. </a:t>
            </a:r>
          </a:p>
          <a:p>
            <a:pPr indent="-457200" marL="457200">
              <a:buFont typeface="+mj-lt"/>
              <a:buAutoNum type="arabicParenR"/>
            </a:pPr>
            <a:endParaRPr dirty="0" sz="2000" lang="en-US"/>
          </a:p>
          <a:p>
            <a:pPr indent="-457200" marL="457200">
              <a:buFont typeface="+mj-lt"/>
              <a:buAutoNum type="arabicParenR"/>
            </a:pPr>
            <a:r>
              <a:rPr b="1" dirty="0" sz="2000" lang="en-US">
                <a:solidFill>
                  <a:srgbClr val="0070C0"/>
                </a:solidFill>
              </a:rPr>
              <a:t>Placed  above  an  existing  fusion.</a:t>
            </a:r>
            <a:endParaRPr dirty="0" sz="2000" lang="en-US"/>
          </a:p>
          <a:p>
            <a:pPr indent="-457200" marL="457200">
              <a:buFont typeface="+mj-lt"/>
              <a:buAutoNum type="arabicParenR"/>
            </a:pPr>
            <a:r>
              <a:rPr b="1" dirty="0" sz="2000" lang="en-US">
                <a:solidFill>
                  <a:srgbClr val="0070C0"/>
                </a:solidFill>
              </a:rPr>
              <a:t>Placing  the  catheter  directly  through  the  fusion  is  an option</a:t>
            </a:r>
            <a:r>
              <a:rPr dirty="0" sz="2000" lang="en-US"/>
              <a:t>.  </a:t>
            </a:r>
          </a:p>
          <a:p>
            <a:pPr lvl="1">
              <a:buFont typeface="Wingdings" pitchFamily="2" charset="2"/>
              <a:buChar char="Ø"/>
            </a:pPr>
            <a:r>
              <a:rPr b="1" dirty="0" sz="2000" lang="en-US"/>
              <a:t>More favorable because </a:t>
            </a:r>
          </a:p>
          <a:p>
            <a:pPr lvl="1"/>
            <a:r>
              <a:rPr dirty="0" sz="2000" lang="en-US"/>
              <a:t>It  minimizes  the  length of  subcutaneous  tubing</a:t>
            </a:r>
          </a:p>
          <a:p>
            <a:pPr lvl="1"/>
            <a:r>
              <a:rPr dirty="0" sz="2000" lang="en-US"/>
              <a:t>No  stresses  from spinal  motion by entering  through  the fusion  mass  Which is important to:</a:t>
            </a:r>
          </a:p>
          <a:p>
            <a:pPr lvl="2">
              <a:buFont typeface="Wingdings" pitchFamily="2" charset="2"/>
              <a:buChar char="ü"/>
            </a:pPr>
            <a:r>
              <a:rPr dirty="0" lang="en-US"/>
              <a:t>Decreasing  the  risk  of  catheter  fracture. </a:t>
            </a:r>
          </a:p>
          <a:p>
            <a:pPr lvl="2">
              <a:buFont typeface="Wingdings" pitchFamily="2" charset="2"/>
              <a:buChar char="ü"/>
            </a:pPr>
            <a:r>
              <a:rPr dirty="0" lang="en-US"/>
              <a:t>When  drilling  down to  the  dura,  the  surgeon  must  take  care  to  allow  for  the  frequently  present  rotational  deformities.  </a:t>
            </a:r>
            <a:endParaRPr dirty="0"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9" name=""/>
        <p:cNvGrpSpPr/>
        <p:nvPr/>
      </p:nvGrpSpPr>
      <p:grpSpPr>
        <a:xfrm>
          <a:off x="0" y="0"/>
          <a:ext cx="0" cy="0"/>
          <a:chOff x="0" y="0"/>
          <a:chExt cx="0" cy="0"/>
        </a:xfrm>
      </p:grpSpPr>
      <p:sp>
        <p:nvSpPr>
          <p:cNvPr id="1048611" name="Content Placeholder 2"/>
          <p:cNvSpPr>
            <a:spLocks noGrp="1"/>
          </p:cNvSpPr>
          <p:nvPr>
            <p:ph idx="1"/>
          </p:nvPr>
        </p:nvSpPr>
        <p:spPr>
          <a:xfrm>
            <a:off x="86012" y="93807"/>
            <a:ext cx="8977169" cy="6648738"/>
          </a:xfrm>
        </p:spPr>
        <p:txBody>
          <a:bodyPr>
            <a:normAutofit/>
          </a:bodyPr>
          <a:p>
            <a:pPr>
              <a:buFont typeface="Wingdings" pitchFamily="2" charset="2"/>
              <a:buChar char="v"/>
            </a:pPr>
            <a:r>
              <a:rPr b="1" dirty="0" sz="2000" lang="en-US">
                <a:solidFill>
                  <a:srgbClr val="C00000"/>
                </a:solidFill>
              </a:rPr>
              <a:t>Pump placement in a child with </a:t>
            </a:r>
            <a:r>
              <a:rPr b="1" dirty="0" sz="2000" lang="en-US" u="sng">
                <a:solidFill>
                  <a:srgbClr val="C00000"/>
                </a:solidFill>
              </a:rPr>
              <a:t>hydrocephalus</a:t>
            </a:r>
            <a:r>
              <a:rPr dirty="0" sz="2000" lang="en-US">
                <a:solidFill>
                  <a:srgbClr val="C00000"/>
                </a:solidFill>
              </a:rPr>
              <a:t>:</a:t>
            </a:r>
          </a:p>
          <a:p>
            <a:pPr>
              <a:buFont typeface="Wingdings" pitchFamily="2" charset="2"/>
              <a:buChar char="Ø"/>
            </a:pPr>
            <a:r>
              <a:rPr b="1" dirty="0" sz="2000" lang="en-US">
                <a:solidFill>
                  <a:srgbClr val="002060"/>
                </a:solidFill>
              </a:rPr>
              <a:t>If  the  child  does  not  have  a  shunt </a:t>
            </a:r>
            <a:r>
              <a:rPr b="1" dirty="0" sz="2000" lang="en-US">
                <a:solidFill>
                  <a:srgbClr val="C00000"/>
                </a:solidFill>
                <a:sym typeface="Wingdings" pitchFamily="2" charset="2"/>
              </a:rPr>
              <a:t></a:t>
            </a:r>
            <a:r>
              <a:rPr b="1" dirty="0" sz="2000" lang="en-US">
                <a:solidFill>
                  <a:srgbClr val="002060"/>
                </a:solidFill>
                <a:sym typeface="Wingdings" pitchFamily="2" charset="2"/>
              </a:rPr>
              <a:t> </a:t>
            </a:r>
            <a:r>
              <a:rPr dirty="0" sz="2000" lang="en-US"/>
              <a:t>CSF  leak  after  catheter  placement.  </a:t>
            </a:r>
          </a:p>
          <a:p>
            <a:pPr>
              <a:buFont typeface="Wingdings" pitchFamily="2" charset="2"/>
              <a:buChar char="Ø"/>
            </a:pPr>
            <a:endParaRPr dirty="0" sz="2000" lang="en-US"/>
          </a:p>
          <a:p>
            <a:pPr>
              <a:buFont typeface="Wingdings" pitchFamily="2" charset="2"/>
              <a:buChar char="Ø"/>
            </a:pPr>
            <a:r>
              <a:rPr b="1" dirty="0" sz="2000" lang="en-US">
                <a:solidFill>
                  <a:srgbClr val="002060"/>
                </a:solidFill>
              </a:rPr>
              <a:t>For  children  with hydrocephalus  and  shunts</a:t>
            </a:r>
          </a:p>
          <a:p>
            <a:pPr lvl="1"/>
            <a:r>
              <a:rPr dirty="0" sz="2000" lang="en-US"/>
              <a:t>The  basic  surgical  technique  remains the  same</a:t>
            </a:r>
          </a:p>
          <a:p>
            <a:pPr lvl="1"/>
            <a:r>
              <a:rPr dirty="0" sz="2000" lang="en-US"/>
              <a:t>Successful  catheter  placement  may  be  </a:t>
            </a:r>
            <a:r>
              <a:rPr b="1" dirty="0" sz="2000" lang="en-US">
                <a:solidFill>
                  <a:srgbClr val="0070C0"/>
                </a:solidFill>
              </a:rPr>
              <a:t>harder  to confirm </a:t>
            </a:r>
            <a:r>
              <a:rPr dirty="0" sz="2000" lang="en-US"/>
              <a:t>(Specifically,  the  low  CSF  pressure  in  the  child  with  a functioning  shunt)</a:t>
            </a:r>
          </a:p>
          <a:p>
            <a:pPr lvl="1"/>
            <a:r>
              <a:rPr b="1" dirty="0" sz="2000" lang="en-US">
                <a:solidFill>
                  <a:srgbClr val="C00000"/>
                </a:solidFill>
                <a:sym typeface="Wingdings" pitchFamily="2" charset="2"/>
              </a:rPr>
              <a:t></a:t>
            </a:r>
            <a:r>
              <a:rPr dirty="0" sz="2000" lang="en-US"/>
              <a:t> difficult  to  recognize  successful dural  puncture,  because  there  is  little  or  no  </a:t>
            </a:r>
            <a:r>
              <a:rPr dirty="0" sz="2000" lang="en-US" err="1"/>
              <a:t>backflow</a:t>
            </a:r>
            <a:r>
              <a:rPr dirty="0" sz="2000" lang="en-US"/>
              <a:t>  through  the needle </a:t>
            </a:r>
            <a:r>
              <a:rPr b="1" dirty="0" sz="2000" lang="en-US">
                <a:solidFill>
                  <a:srgbClr val="C00000"/>
                </a:solidFill>
                <a:sym typeface="Wingdings" pitchFamily="2" charset="2"/>
              </a:rPr>
              <a:t></a:t>
            </a:r>
            <a:r>
              <a:rPr dirty="0" sz="2000" lang="en-US">
                <a:sym typeface="Wingdings" pitchFamily="2" charset="2"/>
              </a:rPr>
              <a:t> Mx by </a:t>
            </a:r>
            <a:r>
              <a:rPr dirty="0" sz="2000" lang="en-US">
                <a:solidFill>
                  <a:srgbClr val="7030A0"/>
                </a:solidFill>
              </a:rPr>
              <a:t>Small  </a:t>
            </a:r>
            <a:r>
              <a:rPr dirty="0" sz="2000" lang="en-US" err="1">
                <a:solidFill>
                  <a:srgbClr val="7030A0"/>
                </a:solidFill>
              </a:rPr>
              <a:t>laminotomy</a:t>
            </a:r>
            <a:r>
              <a:rPr dirty="0" sz="2000" lang="en-US">
                <a:solidFill>
                  <a:srgbClr val="7030A0"/>
                </a:solidFill>
              </a:rPr>
              <a:t>  to  visualize  the  dura  directly  and  confirm  puncture</a:t>
            </a:r>
            <a:r>
              <a:rPr dirty="0" sz="2000" lang="en-US"/>
              <a:t>.</a:t>
            </a:r>
          </a:p>
          <a:p>
            <a:pPr lvl="1"/>
            <a:endParaRPr dirty="0" sz="200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58" name="Picture 4"/>
          <p:cNvPicPr>
            <a:picLocks noChangeAspect="1" noGrp="1"/>
          </p:cNvPicPr>
          <p:nvPr>
            <p:ph idx="1"/>
          </p:nvPr>
        </p:nvPicPr>
        <p:blipFill>
          <a:blip xmlns:r="http://schemas.openxmlformats.org/officeDocument/2006/relationships" r:embed="rId1"/>
          <a:stretch>
            <a:fillRect/>
          </a:stretch>
        </p:blipFill>
        <p:spPr>
          <a:xfrm>
            <a:off x="1500908" y="0"/>
            <a:ext cx="6142182" cy="6858000"/>
          </a:xfrm>
        </p:spPr>
      </p:pic>
      <p:sp>
        <p:nvSpPr>
          <p:cNvPr id="1048613" name="TextBox 1"/>
          <p:cNvSpPr txBox="1"/>
          <p:nvPr/>
        </p:nvSpPr>
        <p:spPr>
          <a:xfrm>
            <a:off x="2342572" y="5966691"/>
            <a:ext cx="4458855" cy="701039"/>
          </a:xfrm>
          <a:prstGeom prst="rect"/>
          <a:noFill/>
        </p:spPr>
        <p:txBody>
          <a:bodyPr rtlCol="0" wrap="square">
            <a:spAutoFit/>
          </a:bodyPr>
          <a:p>
            <a:pPr algn="l"/>
            <a:r>
              <a:rPr b="1" dirty="0" sz="2000" lang="en-US"/>
              <a:t>Reservoir volume available </a:t>
            </a:r>
            <a:r>
              <a:rPr b="1" sz="2000" lang="en-US"/>
              <a:t>in </a:t>
            </a:r>
            <a:r>
              <a:rPr b="1" sz="2000" lang="en-US">
                <a:solidFill>
                  <a:srgbClr val="C00000"/>
                </a:solidFill>
              </a:rPr>
              <a:t>20-40</a:t>
            </a:r>
            <a:r>
              <a:rPr b="1" sz="2000" lang="en-US"/>
              <a:t> </a:t>
            </a:r>
            <a:r>
              <a:rPr b="1" dirty="0" sz="2000" lang="en-US"/>
              <a: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4" name="Title 1"/>
          <p:cNvSpPr>
            <a:spLocks noGrp="1"/>
          </p:cNvSpPr>
          <p:nvPr>
            <p:ph type="title"/>
          </p:nvPr>
        </p:nvSpPr>
        <p:spPr/>
        <p:txBody>
          <a:bodyPr/>
          <a:p>
            <a:endParaRPr lang="en-US"/>
          </a:p>
        </p:txBody>
      </p:sp>
      <p:pic>
        <p:nvPicPr>
          <p:cNvPr id="2097159" name="Picture 4"/>
          <p:cNvPicPr>
            <a:picLocks noChangeAspect="1" noGrp="1"/>
          </p:cNvPicPr>
          <p:nvPr>
            <p:ph idx="1"/>
          </p:nvPr>
        </p:nvPicPr>
        <p:blipFill>
          <a:blip xmlns:r="http://schemas.openxmlformats.org/officeDocument/2006/relationships" r:embed="rId1"/>
          <a:stretch>
            <a:fillRect/>
          </a:stretch>
        </p:blipFill>
        <p:spPr>
          <a:xfrm>
            <a:off x="43872" y="0"/>
            <a:ext cx="9144000" cy="6858000"/>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615" name="Alternate Process 5"/>
          <p:cNvSpPr/>
          <p:nvPr/>
        </p:nvSpPr>
        <p:spPr>
          <a:xfrm>
            <a:off x="2306781" y="5267578"/>
            <a:ext cx="1999673" cy="1225296"/>
          </a:xfrm>
          <a:prstGeom prst="flowChartAlternateProcess"/>
          <a:noFill/>
          <a:ln>
            <a:noFill/>
          </a:ln>
        </p:spPr>
        <p:style>
          <a:lnRef idx="0">
            <a:scrgbClr r="0" g="0" b="0"/>
          </a:lnRef>
          <a:fillRef idx="0">
            <a:scrgbClr r="0" g="0" b="0"/>
          </a:fillRef>
          <a:effectRef idx="0">
            <a:scrgbClr r="0" g="0" b="0"/>
          </a:effectRef>
          <a:fontRef idx="minor">
            <a:schemeClr val="accent1"/>
          </a:fontRef>
        </p:style>
        <p:txBody>
          <a:bodyPr anchor="ctr" rtlCol="0"/>
          <a:p>
            <a:pPr algn="ctr"/>
            <a:endParaRPr lang="en-US"/>
          </a:p>
        </p:txBody>
      </p:sp>
      <mc:AlternateContent xmlns:mc="http://schemas.openxmlformats.org/markup-compatibility/2006">
        <mc:Choice xmlns:p14="http://schemas.microsoft.com/office/powerpoint/2010/main" Requires="p14">
          <p:contentPart p14:bwMode="auto" r:id="rId2">
            <p14:nvContentPartPr>
              <p14:cNvPr id="2097160" name="Ink 13"/>
              <p14:cNvContentPartPr/>
              <p14:nvPr/>
            </p14:nvContentPartPr>
            <p14:xfrm>
              <a:off x="3599622" y="5817476"/>
              <a:ext cx="589320" cy="57960"/>
            </p14:xfrm>
          </p:contentPart>
        </mc:Choice>
        <mc:Fallback>
          <p:pic>
            <p:nvPicPr>
              <p:cNvPr id="2097160" name="Ink 13"/>
              <p:cNvPicPr>
                <a:picLocks/>
              </p:cNvPicPr>
              <p:nvPr/>
            </p:nvPicPr>
            <p:blipFill>
              <a:blip xmlns:r="http://schemas.openxmlformats.org/officeDocument/2006/relationships" r:embed="rId3"/>
              <a:stretch>
                <a:fillRect/>
              </a:stretch>
            </p:blipFill>
            <p:spPr>
              <a:xfrm>
                <a:off x="3599622" y="5817476"/>
                <a:ext cx="589320" cy="579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61" name="Ink 14"/>
              <p14:cNvContentPartPr/>
              <p14:nvPr/>
            </p14:nvContentPartPr>
            <p14:xfrm>
              <a:off x="2410542" y="6158036"/>
              <a:ext cx="1634040" cy="15120"/>
            </p14:xfrm>
          </p:contentPart>
        </mc:Choice>
        <mc:Fallback>
          <p:pic>
            <p:nvPicPr>
              <p:cNvPr id="2097161" name="Ink 14"/>
              <p:cNvPicPr>
                <a:picLocks/>
              </p:cNvPicPr>
              <p:nvPr/>
            </p:nvPicPr>
            <p:blipFill>
              <a:blip xmlns:r="http://schemas.openxmlformats.org/officeDocument/2006/relationships" r:embed="rId5"/>
              <a:stretch>
                <a:fillRect/>
              </a:stretch>
            </p:blipFill>
            <p:spPr>
              <a:xfrm>
                <a:off x="2410542" y="6158036"/>
                <a:ext cx="1634040" cy="15120"/>
              </a:xfrm>
              <a:prstGeom prst="rect"/>
            </p:spPr>
          </p:pic>
        </mc:Fallback>
      </mc:AlternateContent>
      <mc:AlternateContent xmlns:mc="http://schemas.openxmlformats.org/markup-compatibility/2006">
        <mc:Choice xmlns:p14="http://schemas.microsoft.com/office/powerpoint/2010/main" Requires="p14">
          <p:contentPart p14:bwMode="auto" r:id="rId6">
            <p14:nvContentPartPr>
              <p14:cNvPr id="2097162" name="Ink 2"/>
              <p14:cNvContentPartPr/>
              <p14:nvPr/>
            </p14:nvContentPartPr>
            <p14:xfrm>
              <a:off x="2475342" y="5939567"/>
              <a:ext cx="1634760" cy="360"/>
            </p14:xfrm>
          </p:contentPart>
        </mc:Choice>
        <mc:Fallback>
          <p:pic>
            <p:nvPicPr>
              <p:cNvPr id="2097162" name="Ink 2"/>
              <p:cNvPicPr>
                <a:picLocks/>
              </p:cNvPicPr>
              <p:nvPr/>
            </p:nvPicPr>
            <p:blipFill>
              <a:blip xmlns:r="http://schemas.openxmlformats.org/officeDocument/2006/relationships" r:embed="rId7"/>
              <a:stretch>
                <a:fillRect/>
              </a:stretch>
            </p:blipFill>
            <p:spPr>
              <a:xfrm>
                <a:off x="2475342" y="5939567"/>
                <a:ext cx="1634760" cy="360"/>
              </a:xfrm>
              <a:prstGeom prst="rect"/>
            </p:spPr>
          </p:pic>
        </mc:Fallback>
      </mc:AlternateContent>
      <mc:AlternateContent xmlns:mc="http://schemas.openxmlformats.org/markup-compatibility/2006">
        <mc:Choice xmlns:p14="http://schemas.microsoft.com/office/powerpoint/2010/main" Requires="p14">
          <p:contentPart p14:bwMode="auto" r:id="rId8">
            <p14:nvContentPartPr>
              <p14:cNvPr id="2097163" name="Ink 4"/>
              <p14:cNvContentPartPr/>
              <p14:nvPr/>
            </p14:nvContentPartPr>
            <p14:xfrm>
              <a:off x="2371302" y="5939567"/>
              <a:ext cx="1726920" cy="360"/>
            </p14:xfrm>
          </p:contentPart>
        </mc:Choice>
        <mc:Fallback>
          <p:pic>
            <p:nvPicPr>
              <p:cNvPr id="2097163" name="Ink 4"/>
              <p:cNvPicPr>
                <a:picLocks/>
              </p:cNvPicPr>
              <p:nvPr/>
            </p:nvPicPr>
            <p:blipFill>
              <a:blip xmlns:r="http://schemas.openxmlformats.org/officeDocument/2006/relationships" r:embed="rId9"/>
              <a:stretch>
                <a:fillRect/>
              </a:stretch>
            </p:blipFill>
            <p:spPr>
              <a:xfrm>
                <a:off x="2371302" y="5939567"/>
                <a:ext cx="1726920" cy="360"/>
              </a:xfrm>
              <a:prstGeom prst="rect"/>
            </p:spPr>
          </p:pic>
        </mc:Fallback>
      </mc:AlternateContent>
      <mc:AlternateContent xmlns:mc="http://schemas.openxmlformats.org/markup-compatibility/2006">
        <mc:Choice xmlns:p14="http://schemas.microsoft.com/office/powerpoint/2010/main" Requires="p14">
          <p:contentPart p14:bwMode="auto" r:id="rId10">
            <p14:nvContentPartPr>
              <p14:cNvPr id="2097164" name="Ink 6"/>
              <p14:cNvContentPartPr/>
              <p14:nvPr/>
            </p14:nvContentPartPr>
            <p14:xfrm>
              <a:off x="2327022" y="5831567"/>
              <a:ext cx="1932840" cy="360"/>
            </p14:xfrm>
          </p:contentPart>
        </mc:Choice>
        <mc:Fallback>
          <p:pic>
            <p:nvPicPr>
              <p:cNvPr id="2097164" name="Ink 6"/>
              <p:cNvPicPr>
                <a:picLocks/>
              </p:cNvPicPr>
              <p:nvPr/>
            </p:nvPicPr>
            <p:blipFill>
              <a:blip xmlns:r="http://schemas.openxmlformats.org/officeDocument/2006/relationships" r:embed="rId11"/>
              <a:stretch>
                <a:fillRect/>
              </a:stretch>
            </p:blipFill>
            <p:spPr>
              <a:xfrm>
                <a:off x="2327022" y="5831567"/>
                <a:ext cx="1932840" cy="360"/>
              </a:xfrm>
              <a:prstGeom prst="rect"/>
            </p:spPr>
          </p:pic>
        </mc:Fallback>
      </mc:AlternateContent>
      <mc:AlternateContent xmlns:mc="http://schemas.openxmlformats.org/markup-compatibility/2006">
        <mc:Choice xmlns:p14="http://schemas.microsoft.com/office/powerpoint/2010/main" Requires="p14">
          <p:contentPart p14:bwMode="auto" r:id="rId12">
            <p14:nvContentPartPr>
              <p14:cNvPr id="2097165" name="Ink 7"/>
              <p14:cNvContentPartPr/>
              <p14:nvPr/>
            </p14:nvContentPartPr>
            <p14:xfrm>
              <a:off x="2342502" y="5831567"/>
              <a:ext cx="1934280" cy="360"/>
            </p14:xfrm>
          </p:contentPart>
        </mc:Choice>
        <mc:Fallback>
          <p:pic>
            <p:nvPicPr>
              <p:cNvPr id="2097165" name="Ink 7"/>
              <p:cNvPicPr>
                <a:picLocks/>
              </p:cNvPicPr>
              <p:nvPr/>
            </p:nvPicPr>
            <p:blipFill>
              <a:blip xmlns:r="http://schemas.openxmlformats.org/officeDocument/2006/relationships" r:embed="rId13"/>
              <a:stretch>
                <a:fillRect/>
              </a:stretch>
            </p:blipFill>
            <p:spPr>
              <a:xfrm>
                <a:off x="2342502" y="5831567"/>
                <a:ext cx="1934280" cy="360"/>
              </a:xfrm>
              <a:prstGeom prst="rect"/>
            </p:spPr>
          </p:pic>
        </mc:Fallback>
      </mc:AlternateContent>
      <mc:AlternateContent xmlns:mc="http://schemas.openxmlformats.org/markup-compatibility/2006">
        <mc:Choice xmlns:p14="http://schemas.microsoft.com/office/powerpoint/2010/main" Requires="p14">
          <p:contentPart p14:bwMode="auto" r:id="rId14">
            <p14:nvContentPartPr>
              <p14:cNvPr id="2097166" name="Ink 8"/>
              <p14:cNvContentPartPr/>
              <p14:nvPr/>
            </p14:nvContentPartPr>
            <p14:xfrm>
              <a:off x="2423142" y="5831567"/>
              <a:ext cx="1876320" cy="360"/>
            </p14:xfrm>
          </p:contentPart>
        </mc:Choice>
        <mc:Fallback>
          <p:pic>
            <p:nvPicPr>
              <p:cNvPr id="2097166" name="Ink 8"/>
              <p:cNvPicPr>
                <a:picLocks/>
              </p:cNvPicPr>
              <p:nvPr/>
            </p:nvPicPr>
            <p:blipFill>
              <a:blip xmlns:r="http://schemas.openxmlformats.org/officeDocument/2006/relationships" r:embed="rId15"/>
              <a:stretch>
                <a:fillRect/>
              </a:stretch>
            </p:blipFill>
            <p:spPr>
              <a:xfrm>
                <a:off x="2423142" y="5831567"/>
                <a:ext cx="1876320" cy="360"/>
              </a:xfrm>
              <a:prstGeom prst="rect"/>
            </p:spPr>
          </p:pic>
        </mc:Fallback>
      </mc:AlternateContent>
      <mc:AlternateContent xmlns:mc="http://schemas.openxmlformats.org/markup-compatibility/2006">
        <mc:Choice xmlns:p14="http://schemas.microsoft.com/office/powerpoint/2010/main" Requires="p14">
          <p:contentPart p14:bwMode="auto" r:id="rId16">
            <p14:nvContentPartPr>
              <p14:cNvPr id="2097167" name="Ink 9"/>
              <p14:cNvContentPartPr/>
              <p14:nvPr/>
            </p14:nvContentPartPr>
            <p14:xfrm>
              <a:off x="2354022" y="5831567"/>
              <a:ext cx="1853280" cy="360"/>
            </p14:xfrm>
          </p:contentPart>
        </mc:Choice>
        <mc:Fallback>
          <p:pic>
            <p:nvPicPr>
              <p:cNvPr id="2097167" name="Ink 9"/>
              <p:cNvPicPr>
                <a:picLocks/>
              </p:cNvPicPr>
              <p:nvPr/>
            </p:nvPicPr>
            <p:blipFill>
              <a:blip xmlns:r="http://schemas.openxmlformats.org/officeDocument/2006/relationships" r:embed="rId17"/>
              <a:stretch>
                <a:fillRect/>
              </a:stretch>
            </p:blipFill>
            <p:spPr>
              <a:xfrm>
                <a:off x="2354022" y="5831567"/>
                <a:ext cx="1853280" cy="360"/>
              </a:xfrm>
              <a:prstGeom prst="rect"/>
            </p:spPr>
          </p:pic>
        </mc:Fallback>
      </mc:AlternateContent>
      <mc:AlternateContent xmlns:mc="http://schemas.openxmlformats.org/markup-compatibility/2006">
        <mc:Choice xmlns:p14="http://schemas.microsoft.com/office/powerpoint/2010/main" Requires="p14">
          <p:contentPart p14:bwMode="auto" r:id="rId18">
            <p14:nvContentPartPr>
              <p14:cNvPr id="2097168" name="Ink 10"/>
              <p14:cNvContentPartPr/>
              <p14:nvPr/>
            </p14:nvContentPartPr>
            <p14:xfrm>
              <a:off x="2365542" y="6090047"/>
              <a:ext cx="1922760" cy="63720"/>
            </p14:xfrm>
          </p:contentPart>
        </mc:Choice>
        <mc:Fallback>
          <p:pic>
            <p:nvPicPr>
              <p:cNvPr id="2097168" name="Ink 10"/>
              <p:cNvPicPr>
                <a:picLocks/>
              </p:cNvPicPr>
              <p:nvPr/>
            </p:nvPicPr>
            <p:blipFill>
              <a:blip xmlns:r="http://schemas.openxmlformats.org/officeDocument/2006/relationships" r:embed="rId19"/>
              <a:stretch>
                <a:fillRect/>
              </a:stretch>
            </p:blipFill>
            <p:spPr>
              <a:xfrm>
                <a:off x="2365542" y="6090047"/>
                <a:ext cx="1922760" cy="63720"/>
              </a:xfrm>
              <a:prstGeom prst="rect"/>
            </p:spPr>
          </p:pic>
        </mc:Fallback>
      </mc:AlternateContent>
      <mc:AlternateContent xmlns:mc="http://schemas.openxmlformats.org/markup-compatibility/2006">
        <mc:Choice xmlns:p14="http://schemas.microsoft.com/office/powerpoint/2010/main" Requires="p14">
          <p:contentPart p14:bwMode="auto" r:id="rId20">
            <p14:nvContentPartPr>
              <p14:cNvPr id="2097169" name="Ink 11"/>
              <p14:cNvContentPartPr/>
              <p14:nvPr/>
            </p14:nvContentPartPr>
            <p14:xfrm>
              <a:off x="2319462" y="6183647"/>
              <a:ext cx="2032200" cy="360"/>
            </p14:xfrm>
          </p:contentPart>
        </mc:Choice>
        <mc:Fallback>
          <p:pic>
            <p:nvPicPr>
              <p:cNvPr id="2097169" name="Ink 11"/>
              <p:cNvPicPr>
                <a:picLocks/>
              </p:cNvPicPr>
              <p:nvPr/>
            </p:nvPicPr>
            <p:blipFill>
              <a:blip xmlns:r="http://schemas.openxmlformats.org/officeDocument/2006/relationships" r:embed="rId21"/>
              <a:stretch>
                <a:fillRect/>
              </a:stretch>
            </p:blipFill>
            <p:spPr>
              <a:xfrm>
                <a:off x="2319462" y="6183647"/>
                <a:ext cx="2032200" cy="360"/>
              </a:xfrm>
              <a:prstGeom prst="rect"/>
            </p:spPr>
          </p:pic>
        </mc:Fallback>
      </mc:AlternateContent>
      <mc:AlternateContent xmlns:mc="http://schemas.openxmlformats.org/markup-compatibility/2006">
        <mc:Choice xmlns:p14="http://schemas.microsoft.com/office/powerpoint/2010/main" Requires="p14">
          <p:contentPart p14:bwMode="auto" r:id="rId22">
            <p14:nvContentPartPr>
              <p14:cNvPr id="2097170" name="Ink 12"/>
              <p14:cNvContentPartPr/>
              <p14:nvPr/>
            </p14:nvContentPartPr>
            <p14:xfrm>
              <a:off x="2400102" y="6107327"/>
              <a:ext cx="1899720" cy="40680"/>
            </p14:xfrm>
          </p:contentPart>
        </mc:Choice>
        <mc:Fallback>
          <p:pic>
            <p:nvPicPr>
              <p:cNvPr id="2097170" name="Ink 12"/>
              <p:cNvPicPr>
                <a:picLocks/>
              </p:cNvPicPr>
              <p:nvPr/>
            </p:nvPicPr>
            <p:blipFill>
              <a:blip xmlns:r="http://schemas.openxmlformats.org/officeDocument/2006/relationships" r:embed="rId23"/>
              <a:stretch>
                <a:fillRect/>
              </a:stretch>
            </p:blipFill>
            <p:spPr>
              <a:xfrm>
                <a:off x="2400102" y="6107327"/>
                <a:ext cx="1899720" cy="40680"/>
              </a:xfrm>
              <a:prstGeom prst="rect"/>
            </p:spPr>
          </p:pic>
        </mc:Fallback>
      </mc:AlternateContent>
      <mc:AlternateContent xmlns:mc="http://schemas.openxmlformats.org/markup-compatibility/2006">
        <mc:Choice xmlns:p14="http://schemas.microsoft.com/office/powerpoint/2010/main" Requires="p14">
          <p:contentPart p14:bwMode="auto" r:id="rId24">
            <p14:nvContentPartPr>
              <p14:cNvPr id="2097171" name="Ink 15"/>
              <p14:cNvContentPartPr/>
              <p14:nvPr/>
            </p14:nvContentPartPr>
            <p14:xfrm>
              <a:off x="2296062" y="6107327"/>
              <a:ext cx="924840" cy="76680"/>
            </p14:xfrm>
          </p:contentPart>
        </mc:Choice>
        <mc:Fallback>
          <p:pic>
            <p:nvPicPr>
              <p:cNvPr id="2097171" name="Ink 15"/>
              <p:cNvPicPr>
                <a:picLocks/>
              </p:cNvPicPr>
              <p:nvPr/>
            </p:nvPicPr>
            <p:blipFill>
              <a:blip xmlns:r="http://schemas.openxmlformats.org/officeDocument/2006/relationships" r:embed="rId25"/>
              <a:stretch>
                <a:fillRect/>
              </a:stretch>
            </p:blipFill>
            <p:spPr>
              <a:xfrm>
                <a:off x="2296062" y="6107327"/>
                <a:ext cx="924840" cy="76680"/>
              </a:xfrm>
              <a:prstGeom prst="rect"/>
            </p:spPr>
          </p:pic>
        </mc:Fallback>
      </mc:AlternateContent>
      <mc:AlternateContent xmlns:mc="http://schemas.openxmlformats.org/markup-compatibility/2006">
        <mc:Choice xmlns:p14="http://schemas.microsoft.com/office/powerpoint/2010/main" Requires="p14">
          <p:contentPart p14:bwMode="auto" r:id="rId26">
            <p14:nvContentPartPr>
              <p14:cNvPr id="2097172" name="Ink 16"/>
              <p14:cNvContentPartPr/>
              <p14:nvPr/>
            </p14:nvContentPartPr>
            <p14:xfrm>
              <a:off x="2232702" y="6183647"/>
              <a:ext cx="1560240" cy="360"/>
            </p14:xfrm>
          </p:contentPart>
        </mc:Choice>
        <mc:Fallback>
          <p:pic>
            <p:nvPicPr>
              <p:cNvPr id="2097172" name="Ink 16"/>
              <p:cNvPicPr>
                <a:picLocks/>
              </p:cNvPicPr>
              <p:nvPr/>
            </p:nvPicPr>
            <p:blipFill>
              <a:blip xmlns:r="http://schemas.openxmlformats.org/officeDocument/2006/relationships" r:embed="rId27"/>
              <a:stretch>
                <a:fillRect/>
              </a:stretch>
            </p:blipFill>
            <p:spPr>
              <a:xfrm>
                <a:off x="2232702" y="6183647"/>
                <a:ext cx="1560240" cy="360"/>
              </a:xfrm>
              <a:prstGeom prst="rect"/>
            </p:spPr>
          </p:pic>
        </mc:Fallback>
      </mc:AlternateContent>
      <mc:AlternateContent xmlns:mc="http://schemas.openxmlformats.org/markup-compatibility/2006">
        <mc:Choice xmlns:p14="http://schemas.microsoft.com/office/powerpoint/2010/main" Requires="p14">
          <p:contentPart p14:bwMode="auto" r:id="rId28">
            <p14:nvContentPartPr>
              <p14:cNvPr id="2097173" name="Ink 17"/>
              <p14:cNvContentPartPr/>
              <p14:nvPr/>
            </p14:nvContentPartPr>
            <p14:xfrm>
              <a:off x="2117142" y="6183647"/>
              <a:ext cx="2390400" cy="360"/>
            </p14:xfrm>
          </p:contentPart>
        </mc:Choice>
        <mc:Fallback>
          <p:pic>
            <p:nvPicPr>
              <p:cNvPr id="2097173" name="Ink 17"/>
              <p:cNvPicPr>
                <a:picLocks/>
              </p:cNvPicPr>
              <p:nvPr/>
            </p:nvPicPr>
            <p:blipFill>
              <a:blip xmlns:r="http://schemas.openxmlformats.org/officeDocument/2006/relationships" r:embed="rId29"/>
              <a:stretch>
                <a:fillRect/>
              </a:stretch>
            </p:blipFill>
            <p:spPr>
              <a:xfrm>
                <a:off x="2117142" y="6183647"/>
                <a:ext cx="2390400" cy="360"/>
              </a:xfrm>
              <a:prstGeom prst="rect"/>
            </p:spPr>
          </p:pic>
        </mc:Fallback>
      </mc:AlternateContent>
      <mc:AlternateContent xmlns:mc="http://schemas.openxmlformats.org/markup-compatibility/2006">
        <mc:Choice xmlns:p14="http://schemas.microsoft.com/office/powerpoint/2010/main" Requires="p14">
          <p:contentPart p14:bwMode="auto" r:id="rId30">
            <p14:nvContentPartPr>
              <p14:cNvPr id="2097174" name="Ink 18"/>
              <p14:cNvContentPartPr/>
              <p14:nvPr/>
            </p14:nvContentPartPr>
            <p14:xfrm>
              <a:off x="2255742" y="6183647"/>
              <a:ext cx="2176560" cy="360"/>
            </p14:xfrm>
          </p:contentPart>
        </mc:Choice>
        <mc:Fallback>
          <p:pic>
            <p:nvPicPr>
              <p:cNvPr id="2097174" name="Ink 18"/>
              <p:cNvPicPr>
                <a:picLocks/>
              </p:cNvPicPr>
              <p:nvPr/>
            </p:nvPicPr>
            <p:blipFill>
              <a:blip xmlns:r="http://schemas.openxmlformats.org/officeDocument/2006/relationships" r:embed="rId31"/>
              <a:stretch>
                <a:fillRect/>
              </a:stretch>
            </p:blipFill>
            <p:spPr>
              <a:xfrm>
                <a:off x="2255742" y="6183647"/>
                <a:ext cx="2176560" cy="360"/>
              </a:xfrm>
              <a:prstGeom prst="rect"/>
            </p:spPr>
          </p:pic>
        </mc:Fallback>
      </mc:AlternateContent>
      <mc:AlternateContent xmlns:mc="http://schemas.openxmlformats.org/markup-compatibility/2006">
        <mc:Choice xmlns:p14="http://schemas.microsoft.com/office/powerpoint/2010/main" Requires="p14">
          <p:contentPart p14:bwMode="auto" r:id="rId32">
            <p14:nvContentPartPr>
              <p14:cNvPr id="2097175" name="Ink 19"/>
              <p14:cNvContentPartPr/>
              <p14:nvPr/>
            </p14:nvContentPartPr>
            <p14:xfrm>
              <a:off x="2192382" y="6183647"/>
              <a:ext cx="2349720" cy="360"/>
            </p14:xfrm>
          </p:contentPart>
        </mc:Choice>
        <mc:Fallback>
          <p:pic>
            <p:nvPicPr>
              <p:cNvPr id="2097175" name="Ink 19"/>
              <p:cNvPicPr>
                <a:picLocks/>
              </p:cNvPicPr>
              <p:nvPr/>
            </p:nvPicPr>
            <p:blipFill>
              <a:blip xmlns:r="http://schemas.openxmlformats.org/officeDocument/2006/relationships" r:embed="rId33"/>
              <a:stretch>
                <a:fillRect/>
              </a:stretch>
            </p:blipFill>
            <p:spPr>
              <a:xfrm>
                <a:off x="2192382" y="6183647"/>
                <a:ext cx="2349720" cy="360"/>
              </a:xfrm>
              <a:prstGeom prst="rect"/>
            </p:spPr>
          </p:pic>
        </mc:Fallback>
      </mc:AlternateContent>
      <mc:AlternateContent xmlns:mc="http://schemas.openxmlformats.org/markup-compatibility/2006">
        <mc:Choice xmlns:p14="http://schemas.microsoft.com/office/powerpoint/2010/main" Requires="p14">
          <p:contentPart p14:bwMode="auto" r:id="rId34">
            <p14:nvContentPartPr>
              <p14:cNvPr id="2097176" name="Ink 20"/>
              <p14:cNvContentPartPr/>
              <p14:nvPr/>
            </p14:nvContentPartPr>
            <p14:xfrm>
              <a:off x="2284542" y="6183647"/>
              <a:ext cx="2246040" cy="360"/>
            </p14:xfrm>
          </p:contentPart>
        </mc:Choice>
        <mc:Fallback>
          <p:pic>
            <p:nvPicPr>
              <p:cNvPr id="2097176" name="Ink 20"/>
              <p:cNvPicPr>
                <a:picLocks/>
              </p:cNvPicPr>
              <p:nvPr/>
            </p:nvPicPr>
            <p:blipFill>
              <a:blip xmlns:r="http://schemas.openxmlformats.org/officeDocument/2006/relationships" r:embed="rId35"/>
              <a:stretch>
                <a:fillRect/>
              </a:stretch>
            </p:blipFill>
            <p:spPr>
              <a:xfrm>
                <a:off x="2284542" y="6183647"/>
                <a:ext cx="2246040" cy="360"/>
              </a:xfrm>
              <a:prstGeom prst="rect"/>
            </p:spPr>
          </p:pic>
        </mc:Fallback>
      </mc:AlternateContent>
      <mc:AlternateContent xmlns:mc="http://schemas.openxmlformats.org/markup-compatibility/2006">
        <mc:Choice xmlns:p14="http://schemas.microsoft.com/office/powerpoint/2010/main" Requires="p14">
          <p:contentPart p14:bwMode="auto" r:id="rId36">
            <p14:nvContentPartPr>
              <p14:cNvPr id="2097177" name="Ink 21"/>
              <p14:cNvContentPartPr/>
              <p14:nvPr/>
            </p14:nvContentPartPr>
            <p14:xfrm>
              <a:off x="1949742" y="6183647"/>
              <a:ext cx="2499840" cy="360"/>
            </p14:xfrm>
          </p:contentPart>
        </mc:Choice>
        <mc:Fallback>
          <p:pic>
            <p:nvPicPr>
              <p:cNvPr id="2097177" name="Ink 21"/>
              <p:cNvPicPr>
                <a:picLocks/>
              </p:cNvPicPr>
              <p:nvPr/>
            </p:nvPicPr>
            <p:blipFill>
              <a:blip xmlns:r="http://schemas.openxmlformats.org/officeDocument/2006/relationships" r:embed="rId37"/>
              <a:stretch>
                <a:fillRect/>
              </a:stretch>
            </p:blipFill>
            <p:spPr>
              <a:xfrm>
                <a:off x="1949742" y="6183647"/>
                <a:ext cx="2499840" cy="360"/>
              </a:xfrm>
              <a:prstGeom prst="rect"/>
            </p:spPr>
          </p:pic>
        </mc:Fallback>
      </mc:AlternateContent>
      <mc:AlternateContent xmlns:mc="http://schemas.openxmlformats.org/markup-compatibility/2006">
        <mc:Choice xmlns:p14="http://schemas.microsoft.com/office/powerpoint/2010/main" Requires="p14">
          <p:contentPart p14:bwMode="auto" r:id="rId38">
            <p14:nvContentPartPr>
              <p14:cNvPr id="2097178" name="Ink 22"/>
              <p14:cNvContentPartPr/>
              <p14:nvPr/>
            </p14:nvContentPartPr>
            <p14:xfrm>
              <a:off x="2325222" y="6183647"/>
              <a:ext cx="2211480" cy="360"/>
            </p14:xfrm>
          </p:contentPart>
        </mc:Choice>
        <mc:Fallback>
          <p:pic>
            <p:nvPicPr>
              <p:cNvPr id="2097178" name="Ink 22"/>
              <p:cNvPicPr>
                <a:picLocks/>
              </p:cNvPicPr>
              <p:nvPr/>
            </p:nvPicPr>
            <p:blipFill>
              <a:blip xmlns:r="http://schemas.openxmlformats.org/officeDocument/2006/relationships" r:embed="rId39"/>
              <a:stretch>
                <a:fillRect/>
              </a:stretch>
            </p:blipFill>
            <p:spPr>
              <a:xfrm>
                <a:off x="2325222" y="6183647"/>
                <a:ext cx="2211480" cy="360"/>
              </a:xfrm>
              <a:prstGeom prst="rect"/>
            </p:spPr>
          </p:pic>
        </mc:Fallback>
      </mc:AlternateContent>
      <mc:AlternateContent xmlns:mc="http://schemas.openxmlformats.org/markup-compatibility/2006">
        <mc:Choice xmlns:p14="http://schemas.microsoft.com/office/powerpoint/2010/main" Requires="p14">
          <p:contentPart p14:bwMode="auto" r:id="rId40">
            <p14:nvContentPartPr>
              <p14:cNvPr id="2097179" name="Ink 23"/>
              <p14:cNvContentPartPr/>
              <p14:nvPr/>
            </p14:nvContentPartPr>
            <p14:xfrm>
              <a:off x="2711862" y="6107327"/>
              <a:ext cx="1412640" cy="76680"/>
            </p14:xfrm>
          </p:contentPart>
        </mc:Choice>
        <mc:Fallback>
          <p:pic>
            <p:nvPicPr>
              <p:cNvPr id="2097179" name="Ink 23"/>
              <p:cNvPicPr>
                <a:picLocks/>
              </p:cNvPicPr>
              <p:nvPr/>
            </p:nvPicPr>
            <p:blipFill>
              <a:blip xmlns:r="http://schemas.openxmlformats.org/officeDocument/2006/relationships" r:embed="rId41"/>
              <a:stretch>
                <a:fillRect/>
              </a:stretch>
            </p:blipFill>
            <p:spPr>
              <a:xfrm>
                <a:off x="2711862" y="6107327"/>
                <a:ext cx="1412640" cy="76680"/>
              </a:xfrm>
              <a:prstGeom prst="rect"/>
            </p:spPr>
          </p:pic>
        </mc:Fallback>
      </mc:AlternateContent>
      <mc:AlternateContent xmlns:mc="http://schemas.openxmlformats.org/markup-compatibility/2006">
        <mc:Choice xmlns:p14="http://schemas.microsoft.com/office/powerpoint/2010/main" Requires="p14">
          <p:contentPart p14:bwMode="auto" r:id="rId42">
            <p14:nvContentPartPr>
              <p14:cNvPr id="2097180" name="Ink 24"/>
              <p14:cNvContentPartPr/>
              <p14:nvPr/>
            </p14:nvContentPartPr>
            <p14:xfrm>
              <a:off x="2192382" y="6183647"/>
              <a:ext cx="2199600" cy="360"/>
            </p14:xfrm>
          </p:contentPart>
        </mc:Choice>
        <mc:Fallback>
          <p:pic>
            <p:nvPicPr>
              <p:cNvPr id="2097180" name="Ink 24"/>
              <p:cNvPicPr>
                <a:picLocks/>
              </p:cNvPicPr>
              <p:nvPr/>
            </p:nvPicPr>
            <p:blipFill>
              <a:blip xmlns:r="http://schemas.openxmlformats.org/officeDocument/2006/relationships" r:embed="rId43"/>
              <a:stretch>
                <a:fillRect/>
              </a:stretch>
            </p:blipFill>
            <p:spPr>
              <a:xfrm>
                <a:off x="2192382" y="6183647"/>
                <a:ext cx="2199600" cy="360"/>
              </a:xfrm>
              <a:prstGeom prst="rect"/>
            </p:spPr>
          </p:pic>
        </mc:Fallback>
      </mc:AlternateContent>
      <mc:AlternateContent xmlns:mc="http://schemas.openxmlformats.org/markup-compatibility/2006">
        <mc:Choice xmlns:p14="http://schemas.microsoft.com/office/powerpoint/2010/main" Requires="p14">
          <p:contentPart p14:bwMode="auto" r:id="rId44">
            <p14:nvContentPartPr>
              <p14:cNvPr id="2097181" name="Ink 25"/>
              <p14:cNvContentPartPr/>
              <p14:nvPr/>
            </p14:nvContentPartPr>
            <p14:xfrm>
              <a:off x="2175102" y="5854607"/>
              <a:ext cx="2199600" cy="360"/>
            </p14:xfrm>
          </p:contentPart>
        </mc:Choice>
        <mc:Fallback>
          <p:pic>
            <p:nvPicPr>
              <p:cNvPr id="2097181" name="Ink 25"/>
              <p:cNvPicPr>
                <a:picLocks/>
              </p:cNvPicPr>
              <p:nvPr/>
            </p:nvPicPr>
            <p:blipFill>
              <a:blip xmlns:r="http://schemas.openxmlformats.org/officeDocument/2006/relationships" r:embed="rId43"/>
              <a:stretch>
                <a:fillRect/>
              </a:stretch>
            </p:blipFill>
            <p:spPr>
              <a:xfrm>
                <a:off x="2175102" y="5854607"/>
                <a:ext cx="2199600" cy="360"/>
              </a:xfrm>
              <a:prstGeom prst="rect"/>
            </p:spPr>
          </p:pic>
        </mc:Fallback>
      </mc:AlternateContent>
      <mc:AlternateContent xmlns:mc="http://schemas.openxmlformats.org/markup-compatibility/2006">
        <mc:Choice xmlns:p14="http://schemas.microsoft.com/office/powerpoint/2010/main" Requires="p14">
          <p:contentPart p14:bwMode="auto" r:id="rId45">
            <p14:nvContentPartPr>
              <p14:cNvPr id="2097182" name="Ink 26"/>
              <p14:cNvContentPartPr/>
              <p14:nvPr/>
            </p14:nvContentPartPr>
            <p14:xfrm>
              <a:off x="2140182" y="5854607"/>
              <a:ext cx="2251800" cy="360"/>
            </p14:xfrm>
          </p:contentPart>
        </mc:Choice>
        <mc:Fallback>
          <p:pic>
            <p:nvPicPr>
              <p:cNvPr id="2097182" name="Ink 26"/>
              <p:cNvPicPr>
                <a:picLocks/>
              </p:cNvPicPr>
              <p:nvPr/>
            </p:nvPicPr>
            <p:blipFill>
              <a:blip xmlns:r="http://schemas.openxmlformats.org/officeDocument/2006/relationships" r:embed="rId46"/>
              <a:stretch>
                <a:fillRect/>
              </a:stretch>
            </p:blipFill>
            <p:spPr>
              <a:xfrm>
                <a:off x="2140182" y="5854607"/>
                <a:ext cx="2251800" cy="360"/>
              </a:xfrm>
              <a:prstGeom prst="rect"/>
            </p:spPr>
          </p:pic>
        </mc:Fallback>
      </mc:AlternateContent>
      <mc:AlternateContent xmlns:mc="http://schemas.openxmlformats.org/markup-compatibility/2006">
        <mc:Choice xmlns:p14="http://schemas.microsoft.com/office/powerpoint/2010/main" Requires="p14">
          <p:contentPart p14:bwMode="auto" r:id="rId47">
            <p14:nvContentPartPr>
              <p14:cNvPr id="2097183" name="Ink 27"/>
              <p14:cNvContentPartPr/>
              <p14:nvPr/>
            </p14:nvContentPartPr>
            <p14:xfrm>
              <a:off x="2053782" y="5801327"/>
              <a:ext cx="347760" cy="53640"/>
            </p14:xfrm>
          </p:contentPart>
        </mc:Choice>
        <mc:Fallback>
          <p:pic>
            <p:nvPicPr>
              <p:cNvPr id="2097183" name="Ink 27"/>
              <p:cNvPicPr>
                <a:picLocks/>
              </p:cNvPicPr>
              <p:nvPr/>
            </p:nvPicPr>
            <p:blipFill>
              <a:blip xmlns:r="http://schemas.openxmlformats.org/officeDocument/2006/relationships" r:embed="rId48"/>
              <a:stretch>
                <a:fillRect/>
              </a:stretch>
            </p:blipFill>
            <p:spPr>
              <a:xfrm>
                <a:off x="2053782" y="5801327"/>
                <a:ext cx="347760" cy="53640"/>
              </a:xfrm>
              <a:prstGeom prst="rect"/>
            </p:spPr>
          </p:pic>
        </mc:Fallback>
      </mc:AlternateContent>
      <mc:AlternateContent xmlns:mc="http://schemas.openxmlformats.org/markup-compatibility/2006">
        <mc:Choice xmlns:p14="http://schemas.microsoft.com/office/powerpoint/2010/main" Requires="p14">
          <p:contentPart p14:bwMode="auto" r:id="rId49">
            <p14:nvContentPartPr>
              <p14:cNvPr id="2097184" name="Ink 28"/>
              <p14:cNvContentPartPr/>
              <p14:nvPr/>
            </p14:nvContentPartPr>
            <p14:xfrm>
              <a:off x="1949742" y="5854607"/>
              <a:ext cx="2453760" cy="360"/>
            </p14:xfrm>
          </p:contentPart>
        </mc:Choice>
        <mc:Fallback>
          <p:pic>
            <p:nvPicPr>
              <p:cNvPr id="2097184" name="Ink 28"/>
              <p:cNvPicPr>
                <a:picLocks/>
              </p:cNvPicPr>
              <p:nvPr/>
            </p:nvPicPr>
            <p:blipFill>
              <a:blip xmlns:r="http://schemas.openxmlformats.org/officeDocument/2006/relationships" r:embed="rId50"/>
              <a:stretch>
                <a:fillRect/>
              </a:stretch>
            </p:blipFill>
            <p:spPr>
              <a:xfrm>
                <a:off x="1949742" y="5854607"/>
                <a:ext cx="2453760" cy="360"/>
              </a:xfrm>
              <a:prstGeom prst="rect"/>
            </p:spPr>
          </p:pic>
        </mc:Fallback>
      </mc:AlternateContent>
      <mc:AlternateContent xmlns:mc="http://schemas.openxmlformats.org/markup-compatibility/2006">
        <mc:Choice xmlns:p14="http://schemas.microsoft.com/office/powerpoint/2010/main" Requires="p14">
          <p:contentPart p14:bwMode="auto" r:id="rId51">
            <p14:nvContentPartPr>
              <p14:cNvPr id="2097185" name="Ink 29"/>
              <p14:cNvContentPartPr/>
              <p14:nvPr/>
            </p14:nvContentPartPr>
            <p14:xfrm>
              <a:off x="2157822" y="5854607"/>
              <a:ext cx="2280600" cy="360"/>
            </p14:xfrm>
          </p:contentPart>
        </mc:Choice>
        <mc:Fallback>
          <p:pic>
            <p:nvPicPr>
              <p:cNvPr id="2097185" name="Ink 29"/>
              <p:cNvPicPr>
                <a:picLocks/>
              </p:cNvPicPr>
              <p:nvPr/>
            </p:nvPicPr>
            <p:blipFill>
              <a:blip xmlns:r="http://schemas.openxmlformats.org/officeDocument/2006/relationships" r:embed="rId52"/>
              <a:stretch>
                <a:fillRect/>
              </a:stretch>
            </p:blipFill>
            <p:spPr>
              <a:xfrm>
                <a:off x="2157822" y="5854607"/>
                <a:ext cx="2280600" cy="360"/>
              </a:xfrm>
              <a:prstGeom prst="rect"/>
            </p:spPr>
          </p:pic>
        </mc:Fallback>
      </mc:AlternateContent>
      <mc:AlternateContent xmlns:mc="http://schemas.openxmlformats.org/markup-compatibility/2006">
        <mc:Choice xmlns:p14="http://schemas.microsoft.com/office/powerpoint/2010/main" Requires="p14">
          <p:contentPart p14:bwMode="auto" r:id="rId53">
            <p14:nvContentPartPr>
              <p14:cNvPr id="2097186" name="Ink 30"/>
              <p14:cNvContentPartPr/>
              <p14:nvPr/>
            </p14:nvContentPartPr>
            <p14:xfrm>
              <a:off x="1949742" y="5854607"/>
              <a:ext cx="2476800" cy="360"/>
            </p14:xfrm>
          </p:contentPart>
        </mc:Choice>
        <mc:Fallback>
          <p:pic>
            <p:nvPicPr>
              <p:cNvPr id="2097186" name="Ink 30"/>
              <p:cNvPicPr>
                <a:picLocks/>
              </p:cNvPicPr>
              <p:nvPr/>
            </p:nvPicPr>
            <p:blipFill>
              <a:blip xmlns:r="http://schemas.openxmlformats.org/officeDocument/2006/relationships" r:embed="rId54"/>
              <a:stretch>
                <a:fillRect/>
              </a:stretch>
            </p:blipFill>
            <p:spPr>
              <a:xfrm>
                <a:off x="1949742" y="5854607"/>
                <a:ext cx="2476800" cy="360"/>
              </a:xfrm>
              <a:prstGeom prst="rect"/>
            </p:spPr>
          </p:pic>
        </mc:Fallback>
      </mc:AlternateContent>
      <mc:AlternateContent xmlns:mc="http://schemas.openxmlformats.org/markup-compatibility/2006">
        <mc:Choice xmlns:p14="http://schemas.microsoft.com/office/powerpoint/2010/main" Requires="p14">
          <p:contentPart p14:bwMode="auto" r:id="rId55">
            <p14:nvContentPartPr>
              <p14:cNvPr id="2097187" name="Ink 31"/>
              <p14:cNvContentPartPr/>
              <p14:nvPr/>
            </p14:nvContentPartPr>
            <p14:xfrm>
              <a:off x="1920942" y="5854607"/>
              <a:ext cx="2511360" cy="360"/>
            </p14:xfrm>
          </p:contentPart>
        </mc:Choice>
        <mc:Fallback>
          <p:pic>
            <p:nvPicPr>
              <p:cNvPr id="2097187" name="Ink 31"/>
              <p:cNvPicPr>
                <a:picLocks/>
              </p:cNvPicPr>
              <p:nvPr/>
            </p:nvPicPr>
            <p:blipFill>
              <a:blip xmlns:r="http://schemas.openxmlformats.org/officeDocument/2006/relationships" r:embed="rId56"/>
              <a:stretch>
                <a:fillRect/>
              </a:stretch>
            </p:blipFill>
            <p:spPr>
              <a:xfrm>
                <a:off x="1920942" y="5854607"/>
                <a:ext cx="2511360" cy="360"/>
              </a:xfrm>
              <a:prstGeom prst="rect"/>
            </p:spPr>
          </p:pic>
        </mc:Fallback>
      </mc:AlternateContent>
      <mc:AlternateContent xmlns:mc="http://schemas.openxmlformats.org/markup-compatibility/2006">
        <mc:Choice xmlns:p14="http://schemas.microsoft.com/office/powerpoint/2010/main" Requires="p14">
          <p:contentPart p14:bwMode="auto" r:id="rId57">
            <p14:nvContentPartPr>
              <p14:cNvPr id="2097188" name="Ink 32"/>
              <p14:cNvContentPartPr/>
              <p14:nvPr/>
            </p14:nvContentPartPr>
            <p14:xfrm>
              <a:off x="2053782" y="5854607"/>
              <a:ext cx="2332440" cy="360"/>
            </p14:xfrm>
          </p:contentPart>
        </mc:Choice>
        <mc:Fallback>
          <p:pic>
            <p:nvPicPr>
              <p:cNvPr id="2097188" name="Ink 32"/>
              <p:cNvPicPr>
                <a:picLocks/>
              </p:cNvPicPr>
              <p:nvPr/>
            </p:nvPicPr>
            <p:blipFill>
              <a:blip xmlns:r="http://schemas.openxmlformats.org/officeDocument/2006/relationships" r:embed="rId58"/>
              <a:stretch>
                <a:fillRect/>
              </a:stretch>
            </p:blipFill>
            <p:spPr>
              <a:xfrm>
                <a:off x="2053782" y="5854607"/>
                <a:ext cx="2332440" cy="360"/>
              </a:xfrm>
              <a:prstGeom prst="rect"/>
            </p:spPr>
          </p:pic>
        </mc:Fallback>
      </mc:AlternateContent>
      <mc:AlternateContent xmlns:mc="http://schemas.openxmlformats.org/markup-compatibility/2006">
        <mc:Choice xmlns:p14="http://schemas.microsoft.com/office/powerpoint/2010/main" Requires="p14">
          <p:contentPart p14:bwMode="auto" r:id="rId59">
            <p14:nvContentPartPr>
              <p14:cNvPr id="2097189" name="Ink 33"/>
              <p14:cNvContentPartPr/>
              <p14:nvPr/>
            </p14:nvContentPartPr>
            <p14:xfrm>
              <a:off x="2325222" y="5831567"/>
              <a:ext cx="2084400" cy="360"/>
            </p14:xfrm>
          </p:contentPart>
        </mc:Choice>
        <mc:Fallback>
          <p:pic>
            <p:nvPicPr>
              <p:cNvPr id="2097189" name="Ink 33"/>
              <p:cNvPicPr>
                <a:picLocks/>
              </p:cNvPicPr>
              <p:nvPr/>
            </p:nvPicPr>
            <p:blipFill>
              <a:blip xmlns:r="http://schemas.openxmlformats.org/officeDocument/2006/relationships" r:embed="rId60"/>
              <a:stretch>
                <a:fillRect/>
              </a:stretch>
            </p:blipFill>
            <p:spPr>
              <a:xfrm>
                <a:off x="2325222" y="5831567"/>
                <a:ext cx="2084400" cy="360"/>
              </a:xfrm>
              <a:prstGeom prst="rect"/>
            </p:spPr>
          </p:pic>
        </mc:Fallback>
      </mc:AlternateContent>
      <mc:AlternateContent xmlns:mc="http://schemas.openxmlformats.org/markup-compatibility/2006">
        <mc:Choice xmlns:p14="http://schemas.microsoft.com/office/powerpoint/2010/main" Requires="p14">
          <p:contentPart p14:bwMode="auto" r:id="rId61">
            <p14:nvContentPartPr>
              <p14:cNvPr id="2097190" name="Ink 34"/>
              <p14:cNvContentPartPr/>
              <p14:nvPr/>
            </p14:nvContentPartPr>
            <p14:xfrm>
              <a:off x="2336742" y="5831567"/>
              <a:ext cx="2078640" cy="360"/>
            </p14:xfrm>
          </p:contentPart>
        </mc:Choice>
        <mc:Fallback>
          <p:pic>
            <p:nvPicPr>
              <p:cNvPr id="2097190" name="Ink 34"/>
              <p:cNvPicPr>
                <a:picLocks/>
              </p:cNvPicPr>
              <p:nvPr/>
            </p:nvPicPr>
            <p:blipFill>
              <a:blip xmlns:r="http://schemas.openxmlformats.org/officeDocument/2006/relationships" r:embed="rId62"/>
              <a:stretch>
                <a:fillRect/>
              </a:stretch>
            </p:blipFill>
            <p:spPr>
              <a:xfrm>
                <a:off x="2336742" y="5831567"/>
                <a:ext cx="2078640" cy="360"/>
              </a:xfrm>
              <a:prstGeom prst="rect"/>
            </p:spPr>
          </p:pic>
        </mc:Fallback>
      </mc:AlternateContent>
      <mc:AlternateContent xmlns:mc="http://schemas.openxmlformats.org/markup-compatibility/2006">
        <mc:Choice xmlns:p14="http://schemas.microsoft.com/office/powerpoint/2010/main" Requires="p14">
          <p:contentPart p14:bwMode="auto" r:id="rId63">
            <p14:nvContentPartPr>
              <p14:cNvPr id="2097191" name="Ink 35"/>
              <p14:cNvContentPartPr/>
              <p14:nvPr/>
            </p14:nvContentPartPr>
            <p14:xfrm>
              <a:off x="2365542" y="5831567"/>
              <a:ext cx="2101680" cy="360"/>
            </p14:xfrm>
          </p:contentPart>
        </mc:Choice>
        <mc:Fallback>
          <p:pic>
            <p:nvPicPr>
              <p:cNvPr id="2097191" name="Ink 35"/>
              <p:cNvPicPr>
                <a:picLocks/>
              </p:cNvPicPr>
              <p:nvPr/>
            </p:nvPicPr>
            <p:blipFill>
              <a:blip xmlns:r="http://schemas.openxmlformats.org/officeDocument/2006/relationships" r:embed="rId64"/>
              <a:stretch>
                <a:fillRect/>
              </a:stretch>
            </p:blipFill>
            <p:spPr>
              <a:xfrm>
                <a:off x="2365542" y="5831567"/>
                <a:ext cx="2101680" cy="360"/>
              </a:xfrm>
              <a:prstGeom prst="rect"/>
            </p:spPr>
          </p:pic>
        </mc:Fallback>
      </mc:AlternateContent>
      <mc:AlternateContent xmlns:mc="http://schemas.openxmlformats.org/markup-compatibility/2006">
        <mc:Choice xmlns:p14="http://schemas.microsoft.com/office/powerpoint/2010/main" Requires="p14">
          <p:contentPart p14:bwMode="auto" r:id="rId65">
            <p14:nvContentPartPr>
              <p14:cNvPr id="2097192" name="Ink 36"/>
              <p14:cNvContentPartPr/>
              <p14:nvPr/>
            </p14:nvContentPartPr>
            <p14:xfrm>
              <a:off x="2203902" y="5831567"/>
              <a:ext cx="2211480" cy="360"/>
            </p14:xfrm>
          </p:contentPart>
        </mc:Choice>
        <mc:Fallback>
          <p:pic>
            <p:nvPicPr>
              <p:cNvPr id="2097192" name="Ink 36"/>
              <p:cNvPicPr>
                <a:picLocks/>
              </p:cNvPicPr>
              <p:nvPr/>
            </p:nvPicPr>
            <p:blipFill>
              <a:blip xmlns:r="http://schemas.openxmlformats.org/officeDocument/2006/relationships" r:embed="rId39"/>
              <a:stretch>
                <a:fillRect/>
              </a:stretch>
            </p:blipFill>
            <p:spPr>
              <a:xfrm>
                <a:off x="2203902" y="5831567"/>
                <a:ext cx="2211480" cy="360"/>
              </a:xfrm>
              <a:prstGeom prst="rect"/>
            </p:spPr>
          </p:pic>
        </mc:Fallback>
      </mc:AlternateContent>
      <mc:AlternateContent xmlns:mc="http://schemas.openxmlformats.org/markup-compatibility/2006">
        <mc:Choice xmlns:p14="http://schemas.microsoft.com/office/powerpoint/2010/main" Requires="p14">
          <p:contentPart p14:bwMode="auto" r:id="rId66">
            <p14:nvContentPartPr>
              <p14:cNvPr id="2097193" name="Ink 37"/>
              <p14:cNvContentPartPr/>
              <p14:nvPr/>
            </p14:nvContentPartPr>
            <p14:xfrm>
              <a:off x="2215422" y="5831567"/>
              <a:ext cx="2199600" cy="360"/>
            </p14:xfrm>
          </p:contentPart>
        </mc:Choice>
        <mc:Fallback>
          <p:pic>
            <p:nvPicPr>
              <p:cNvPr id="2097193" name="Ink 37"/>
              <p:cNvPicPr>
                <a:picLocks/>
              </p:cNvPicPr>
              <p:nvPr/>
            </p:nvPicPr>
            <p:blipFill>
              <a:blip xmlns:r="http://schemas.openxmlformats.org/officeDocument/2006/relationships" r:embed="rId43"/>
              <a:stretch>
                <a:fillRect/>
              </a:stretch>
            </p:blipFill>
            <p:spPr>
              <a:xfrm>
                <a:off x="2215422" y="5831567"/>
                <a:ext cx="2199600" cy="360"/>
              </a:xfrm>
              <a:prstGeom prst="rect"/>
            </p:spPr>
          </p:pic>
        </mc:Fallback>
      </mc:AlternateContent>
      <mc:AlternateContent xmlns:mc="http://schemas.openxmlformats.org/markup-compatibility/2006">
        <mc:Choice xmlns:p14="http://schemas.microsoft.com/office/powerpoint/2010/main" Requires="p14">
          <p:contentPart p14:bwMode="auto" r:id="rId67">
            <p14:nvContentPartPr>
              <p14:cNvPr id="2097194" name="Ink 38"/>
              <p14:cNvContentPartPr/>
              <p14:nvPr/>
            </p14:nvContentPartPr>
            <p14:xfrm>
              <a:off x="2232702" y="5831567"/>
              <a:ext cx="2153520" cy="360"/>
            </p14:xfrm>
          </p:contentPart>
        </mc:Choice>
        <mc:Fallback>
          <p:pic>
            <p:nvPicPr>
              <p:cNvPr id="2097194" name="Ink 38"/>
              <p:cNvPicPr>
                <a:picLocks/>
              </p:cNvPicPr>
              <p:nvPr/>
            </p:nvPicPr>
            <p:blipFill>
              <a:blip xmlns:r="http://schemas.openxmlformats.org/officeDocument/2006/relationships" r:embed="rId68"/>
              <a:stretch>
                <a:fillRect/>
              </a:stretch>
            </p:blipFill>
            <p:spPr>
              <a:xfrm>
                <a:off x="2232702" y="5831567"/>
                <a:ext cx="2153520" cy="360"/>
              </a:xfrm>
              <a:prstGeom prst="rect"/>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6" name="Title 1"/>
          <p:cNvSpPr>
            <a:spLocks noGrp="1"/>
          </p:cNvSpPr>
          <p:nvPr>
            <p:ph type="title"/>
          </p:nvPr>
        </p:nvSpPr>
        <p:spPr/>
        <p:txBody>
          <a:bodyPr/>
          <a:p>
            <a:endParaRPr lang="en-US"/>
          </a:p>
        </p:txBody>
      </p:sp>
      <p:pic>
        <p:nvPicPr>
          <p:cNvPr id="2097195" name="Picture 4"/>
          <p:cNvPicPr>
            <a:picLocks noChangeAspect="1" noGrp="1"/>
          </p:cNvPicPr>
          <p:nvPr>
            <p:ph idx="1"/>
          </p:nvPr>
        </p:nvPicPr>
        <p:blipFill>
          <a:blip xmlns:r="http://schemas.openxmlformats.org/officeDocument/2006/relationships" r:embed="rId1"/>
          <a:stretch>
            <a:fillRect/>
          </a:stretch>
        </p:blipFill>
        <p:spPr>
          <a:xfrm>
            <a:off x="-1" y="0"/>
            <a:ext cx="9144001"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7" name="Title 1"/>
          <p:cNvSpPr>
            <a:spLocks noGrp="1"/>
          </p:cNvSpPr>
          <p:nvPr>
            <p:ph type="title"/>
          </p:nvPr>
        </p:nvSpPr>
        <p:spPr/>
        <p:txBody>
          <a:bodyPr/>
          <a:p>
            <a:endParaRPr lang="en-US"/>
          </a:p>
        </p:txBody>
      </p:sp>
      <p:pic>
        <p:nvPicPr>
          <p:cNvPr id="2097196" name="Content Placeholder 5"/>
          <p:cNvPicPr>
            <a:picLocks noChangeAspect="1" noGrp="1"/>
          </p:cNvPicPr>
          <p:nvPr>
            <p:ph idx="1"/>
          </p:nvPr>
        </p:nvPicPr>
        <p:blipFill>
          <a:blip xmlns:r="http://schemas.openxmlformats.org/officeDocument/2006/relationships" r:embed="rId1"/>
          <a:stretch>
            <a:fillRect/>
          </a:stretch>
        </p:blipFill>
        <p:spPr>
          <a:xfrm>
            <a:off x="0" y="0"/>
            <a:ext cx="9144000" cy="6858000"/>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8" name="Title 1"/>
          <p:cNvSpPr>
            <a:spLocks noGrp="1"/>
          </p:cNvSpPr>
          <p:nvPr>
            <p:ph type="title"/>
          </p:nvPr>
        </p:nvSpPr>
        <p:spPr/>
        <p:txBody>
          <a:bodyPr/>
          <a:p>
            <a:endParaRPr lang="en-US"/>
          </a:p>
        </p:txBody>
      </p:sp>
      <p:pic>
        <p:nvPicPr>
          <p:cNvPr id="2097197"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6" name=""/>
        <p:cNvGrpSpPr/>
        <p:nvPr/>
      </p:nvGrpSpPr>
      <p:grpSpPr>
        <a:xfrm>
          <a:off x="0" y="0"/>
          <a:ext cx="0" cy="0"/>
          <a:chOff x="0" y="0"/>
          <a:chExt cx="0" cy="0"/>
        </a:xfrm>
      </p:grpSpPr>
      <p:sp>
        <p:nvSpPr>
          <p:cNvPr id="1048619" name="Title 1"/>
          <p:cNvSpPr>
            <a:spLocks noGrp="1"/>
          </p:cNvSpPr>
          <p:nvPr>
            <p:ph type="title"/>
          </p:nvPr>
        </p:nvSpPr>
        <p:spPr>
          <a:xfrm>
            <a:off x="80819" y="0"/>
            <a:ext cx="7886700" cy="484909"/>
          </a:xfrm>
        </p:spPr>
        <p:txBody>
          <a:bodyPr>
            <a:normAutofit/>
          </a:bodyPr>
          <a:p>
            <a:pPr indent="-342900" marL="342900">
              <a:buFont typeface="Wingdings" pitchFamily="2" charset="2"/>
              <a:buChar char="q"/>
            </a:pPr>
            <a:r>
              <a:rPr b="1" dirty="0" sz="2400" lang="en-US" u="sng">
                <a:solidFill>
                  <a:srgbClr val="C00000"/>
                </a:solidFill>
                <a:latin typeface="+mn-lt"/>
              </a:rPr>
              <a:t>DOSING</a:t>
            </a:r>
            <a:endParaRPr dirty="0" sz="2400" lang="ar-IQ" u="sng">
              <a:solidFill>
                <a:srgbClr val="C00000"/>
              </a:solidFill>
              <a:latin typeface="+mn-lt"/>
            </a:endParaRPr>
          </a:p>
        </p:txBody>
      </p:sp>
      <p:sp>
        <p:nvSpPr>
          <p:cNvPr id="1048620" name="Content Placeholder 2"/>
          <p:cNvSpPr>
            <a:spLocks noGrp="1"/>
          </p:cNvSpPr>
          <p:nvPr>
            <p:ph idx="1"/>
          </p:nvPr>
        </p:nvSpPr>
        <p:spPr>
          <a:xfrm>
            <a:off x="80819" y="484908"/>
            <a:ext cx="8982362" cy="6280727"/>
          </a:xfrm>
        </p:spPr>
        <p:txBody>
          <a:bodyPr>
            <a:normAutofit/>
          </a:bodyPr>
          <a:p>
            <a:r>
              <a:rPr dirty="0" sz="2000" lang="en-US"/>
              <a:t>Pumps are filled and primed intraoperatively with starting dose of 100 </a:t>
            </a:r>
            <a:r>
              <a:rPr dirty="0" sz="2000" lang="en-US" err="1"/>
              <a:t>μg</a:t>
            </a:r>
            <a:r>
              <a:rPr dirty="0" sz="2000" lang="en-US"/>
              <a:t>/day.</a:t>
            </a:r>
          </a:p>
          <a:p>
            <a:r>
              <a:rPr dirty="0" sz="2000" lang="en-US"/>
              <a:t>Dose titration begins on the first postoperative day.</a:t>
            </a:r>
          </a:p>
          <a:p>
            <a:r>
              <a:rPr dirty="0" sz="2000" lang="en-US"/>
              <a:t>Rapid increases (of 10% to 20% of starting dose).</a:t>
            </a:r>
          </a:p>
          <a:p>
            <a:r>
              <a:rPr dirty="0" sz="2000" lang="en-US"/>
              <a:t>After discharge the rate of dose increases should be slowed to avoid overshooting.</a:t>
            </a:r>
          </a:p>
          <a:p>
            <a:r>
              <a:rPr dirty="0" sz="2000" lang="en-US"/>
              <a:t>The average final dose for a child with CP is in the range of 300 to 500 </a:t>
            </a:r>
            <a:r>
              <a:rPr dirty="0" sz="2000" lang="en-US" err="1"/>
              <a:t>μg</a:t>
            </a:r>
            <a:r>
              <a:rPr dirty="0" sz="2000" lang="en-US"/>
              <a:t>/day. Higher doses may be needed in children with spastic dystonia, but doses higher than 1500 μg/day are extremely rare.</a:t>
            </a:r>
          </a:p>
          <a:p>
            <a:endParaRPr dirty="0" sz="2000" lang="en-US"/>
          </a:p>
          <a:p>
            <a:r>
              <a:rPr dirty="0" sz="2000" lang="en-US"/>
              <a:t>the  child  who  goes  through  a  growth spurt  and  demonstrates  increases  in  overall  stiffness, a small change in dose (typically a 5% to 10% increase in the total daily dose) is sufficient to adjust.</a:t>
            </a:r>
          </a:p>
          <a:p>
            <a:r>
              <a:rPr dirty="0" sz="2000" lang="en-US"/>
              <a:t>If the process of achieving a final, steady-state dose appears difficult, use of </a:t>
            </a:r>
            <a:r>
              <a:rPr dirty="0" sz="2000" lang="en-US" u="sng"/>
              <a:t>complex programming options</a:t>
            </a:r>
            <a:r>
              <a:rPr dirty="0" sz="2000" lang="en-US"/>
              <a:t>. (higher dose rate in the early morning hours to facilitate dressing, transfers, and transportation, but then allow some increase in tone, through a lower dose rate, during the school day to allow the child to sit upright)</a:t>
            </a:r>
            <a:endParaRPr dirty="0" sz="2000"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7" name=""/>
        <p:cNvGrpSpPr/>
        <p:nvPr/>
      </p:nvGrpSpPr>
      <p:grpSpPr>
        <a:xfrm>
          <a:off x="0" y="0"/>
          <a:ext cx="0" cy="0"/>
          <a:chOff x="0" y="0"/>
          <a:chExt cx="0" cy="0"/>
        </a:xfrm>
      </p:grpSpPr>
      <p:sp>
        <p:nvSpPr>
          <p:cNvPr id="1048587" name="Title 1"/>
          <p:cNvSpPr>
            <a:spLocks noGrp="1"/>
          </p:cNvSpPr>
          <p:nvPr>
            <p:ph type="title"/>
          </p:nvPr>
        </p:nvSpPr>
        <p:spPr>
          <a:xfrm>
            <a:off x="86014" y="18256"/>
            <a:ext cx="7886700" cy="432018"/>
          </a:xfrm>
        </p:spPr>
        <p:txBody>
          <a:bodyPr>
            <a:normAutofit/>
          </a:bodyPr>
          <a:p>
            <a:pPr indent="-342900" marL="342900">
              <a:buFont typeface="Wingdings" pitchFamily="2" charset="2"/>
              <a:buChar char="q"/>
            </a:pPr>
            <a:r>
              <a:rPr b="1" dirty="0" sz="2400" lang="en-US" u="sng">
                <a:solidFill>
                  <a:srgbClr val="C00000"/>
                </a:solidFill>
                <a:latin typeface="+mn-lt"/>
              </a:rPr>
              <a:t>Introduction</a:t>
            </a:r>
          </a:p>
        </p:txBody>
      </p:sp>
      <p:sp>
        <p:nvSpPr>
          <p:cNvPr id="1048588" name="Content Placeholder 2"/>
          <p:cNvSpPr>
            <a:spLocks noGrp="1"/>
          </p:cNvSpPr>
          <p:nvPr>
            <p:ph idx="1"/>
          </p:nvPr>
        </p:nvSpPr>
        <p:spPr>
          <a:xfrm>
            <a:off x="86014" y="450273"/>
            <a:ext cx="8971972" cy="6303817"/>
          </a:xfrm>
        </p:spPr>
        <p:txBody>
          <a:bodyPr>
            <a:normAutofit/>
          </a:bodyPr>
          <a:p>
            <a:r>
              <a:rPr dirty="0" sz="2000" lang="en-US" err="1"/>
              <a:t>Baclofen</a:t>
            </a:r>
            <a:r>
              <a:rPr dirty="0" sz="2000" lang="en-US"/>
              <a:t>,  a  </a:t>
            </a:r>
            <a:r>
              <a:rPr b="1" dirty="0" sz="2000" lang="el-GR">
                <a:solidFill>
                  <a:srgbClr val="0070C0"/>
                </a:solidFill>
              </a:rPr>
              <a:t>γ-</a:t>
            </a:r>
            <a:r>
              <a:rPr b="1" dirty="0" sz="2000" lang="en-US">
                <a:solidFill>
                  <a:srgbClr val="0070C0"/>
                </a:solidFill>
              </a:rPr>
              <a:t>aminobutyric  acid  B  receptor  (GABAB)  agonist </a:t>
            </a:r>
            <a:r>
              <a:rPr dirty="0" sz="2000" lang="en-US"/>
              <a:t>is  produced  as  both  an  oral  agent  and  an  intrathecal  agent.  </a:t>
            </a:r>
          </a:p>
          <a:p>
            <a:r>
              <a:rPr dirty="0" sz="2000" lang="en-US"/>
              <a:t>The use  of  the  oral  agent  can  be  limited  by  its  side  effects.  </a:t>
            </a:r>
          </a:p>
          <a:p>
            <a:r>
              <a:rPr dirty="0" sz="2000" lang="en-US"/>
              <a:t>In  children, these  are  excessive  sedation  and  academic  difficulties,  both  of which  are  much  less  prevalent  in  ITB  therapy.  </a:t>
            </a:r>
          </a:p>
          <a:p>
            <a:r>
              <a:rPr dirty="0" sz="2000" lang="en-US"/>
              <a:t>The  </a:t>
            </a:r>
            <a:r>
              <a:rPr b="1" dirty="0" sz="2000" lang="en-US">
                <a:solidFill>
                  <a:srgbClr val="0070C0"/>
                </a:solidFill>
              </a:rPr>
              <a:t>short half-life </a:t>
            </a:r>
            <a:r>
              <a:rPr dirty="0" sz="2000" lang="en-US"/>
              <a:t> of  the  drug  in  cerebrospinal  fluid  (CSF)  mandates  use  of a  continuous  delivery  system. </a:t>
            </a:r>
          </a:p>
        </p:txBody>
      </p:sp>
      <p:sp>
        <p:nvSpPr>
          <p:cNvPr id="1048589" name="Title 1"/>
          <p:cNvSpPr txBox="1"/>
          <p:nvPr/>
        </p:nvSpPr>
        <p:spPr>
          <a:xfrm>
            <a:off x="0" y="2985437"/>
            <a:ext cx="7886700" cy="443563"/>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indent="-342900" marL="342900">
              <a:buFont typeface="Wingdings" pitchFamily="2" charset="2"/>
              <a:buChar char="q"/>
            </a:pPr>
            <a:r>
              <a:rPr b="1" dirty="0" sz="2400" lang="en-US" u="sng">
                <a:solidFill>
                  <a:srgbClr val="C00000"/>
                </a:solidFill>
                <a:latin typeface="+mn-lt"/>
              </a:rPr>
              <a:t>Intrathecal drug pump</a:t>
            </a:r>
            <a:endParaRPr dirty="0" sz="2400" lang="ar-IQ" u="sng">
              <a:solidFill>
                <a:srgbClr val="C00000"/>
              </a:solidFill>
              <a:latin typeface="+mn-lt"/>
            </a:endParaRPr>
          </a:p>
        </p:txBody>
      </p:sp>
      <p:sp>
        <p:nvSpPr>
          <p:cNvPr id="1048590" name="Content Placeholder 2"/>
          <p:cNvSpPr txBox="1"/>
          <p:nvPr/>
        </p:nvSpPr>
        <p:spPr>
          <a:xfrm>
            <a:off x="86014" y="3429000"/>
            <a:ext cx="8971974" cy="2286001"/>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sz="2000" lang="en-US"/>
              <a:t>Intrathecal drug delivery, or “</a:t>
            </a:r>
            <a:r>
              <a:rPr dirty="0" sz="2000" lang="en-US">
                <a:solidFill>
                  <a:srgbClr val="0070C0"/>
                </a:solidFill>
              </a:rPr>
              <a:t>pain pump</a:t>
            </a:r>
            <a:r>
              <a:rPr dirty="0" sz="2000" lang="en-US"/>
              <a:t>” is a method of giving medication directly to your spinal cord. </a:t>
            </a:r>
          </a:p>
          <a:p>
            <a:r>
              <a:rPr dirty="0" sz="2000" lang="en-US"/>
              <a:t>The system uses a small pump that is surgically placed under the skin of abdomen and delivers medication through a catheter to the area around spinal cord.</a:t>
            </a:r>
            <a:r>
              <a:rPr b="1" dirty="0" sz="2000" lang="en-US"/>
              <a:t>  </a:t>
            </a:r>
          </a:p>
          <a:p>
            <a:r>
              <a:rPr dirty="0" sz="2000" lang="en-US"/>
              <a:t>The goal of a drug pump is to better control of symptoms and to reduce oral medications; thus reducing their associated side effects</a:t>
            </a:r>
            <a:r>
              <a:rPr b="1" dirty="0" sz="2000" lang="en-US"/>
              <a:t>.</a:t>
            </a:r>
            <a:endParaRPr dirty="0" sz="2000" lang="ar-IQ"/>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67" name=""/>
        <p:cNvGrpSpPr/>
        <p:nvPr/>
      </p:nvGrpSpPr>
      <p:grpSpPr>
        <a:xfrm>
          <a:off x="0" y="0"/>
          <a:ext cx="0" cy="0"/>
          <a:chOff x="0" y="0"/>
          <a:chExt cx="0" cy="0"/>
        </a:xfrm>
      </p:grpSpPr>
      <p:sp>
        <p:nvSpPr>
          <p:cNvPr id="1048621" name="Content Placeholder 2"/>
          <p:cNvSpPr>
            <a:spLocks noGrp="1"/>
          </p:cNvSpPr>
          <p:nvPr>
            <p:ph idx="1"/>
          </p:nvPr>
        </p:nvSpPr>
        <p:spPr>
          <a:xfrm>
            <a:off x="97559" y="105351"/>
            <a:ext cx="8942532" cy="6637193"/>
          </a:xfrm>
        </p:spPr>
        <p:txBody>
          <a:bodyPr>
            <a:normAutofit/>
          </a:bodyPr>
          <a:p>
            <a:r>
              <a:rPr b="1" dirty="0" sz="2000" lang="en-US"/>
              <a:t>With no abdominal site for pump implantation</a:t>
            </a:r>
            <a:r>
              <a:rPr dirty="0" sz="2000" lang="en-US"/>
              <a:t> (e.g., because of multiple scars), the </a:t>
            </a:r>
            <a:r>
              <a:rPr b="1" dirty="0" sz="2000" lang="en-US">
                <a:solidFill>
                  <a:srgbClr val="C00000"/>
                </a:solidFill>
              </a:rPr>
              <a:t>infraclavicular region is an alternative site</a:t>
            </a:r>
            <a:r>
              <a:rPr dirty="0" sz="2000" lang="en-US"/>
              <a:t>.  </a:t>
            </a:r>
          </a:p>
          <a:p>
            <a:r>
              <a:rPr b="1" dirty="0" sz="2000" lang="en-US">
                <a:solidFill>
                  <a:srgbClr val="002060"/>
                </a:solidFill>
              </a:rPr>
              <a:t>T10-11</a:t>
            </a:r>
            <a:r>
              <a:rPr dirty="0" sz="2000" lang="en-US"/>
              <a:t> for patients with spastic diplegia</a:t>
            </a:r>
          </a:p>
          <a:p>
            <a:r>
              <a:rPr b="1" dirty="0" sz="2000" lang="en-US">
                <a:solidFill>
                  <a:srgbClr val="002060"/>
                </a:solidFill>
              </a:rPr>
              <a:t>C7-T4</a:t>
            </a:r>
            <a:r>
              <a:rPr dirty="0" sz="2000" lang="en-US"/>
              <a:t>   for those with spastic </a:t>
            </a:r>
            <a:r>
              <a:rPr dirty="0" sz="2000" lang="en-US" err="1"/>
              <a:t>quadriparesis</a:t>
            </a:r>
            <a:r>
              <a:rPr dirty="0" sz="2000" lang="en-US"/>
              <a:t>. </a:t>
            </a:r>
          </a:p>
          <a:p>
            <a:r>
              <a:rPr dirty="0" sz="2000" lang="en-US"/>
              <a:t>The initial reports of ITB for the treatment of spinal spasticity associated with spinal cord injury or multiple sclerosis positioned the catheter tip in the T10-12 region.</a:t>
            </a:r>
            <a:endParaRPr dirty="0" sz="2000"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8" name=""/>
        <p:cNvGrpSpPr/>
        <p:nvPr/>
      </p:nvGrpSpPr>
      <p:grpSpPr>
        <a:xfrm>
          <a:off x="0" y="0"/>
          <a:ext cx="0" cy="0"/>
          <a:chOff x="0" y="0"/>
          <a:chExt cx="0" cy="0"/>
        </a:xfrm>
      </p:grpSpPr>
      <p:sp>
        <p:nvSpPr>
          <p:cNvPr id="1048622" name="Title 1"/>
          <p:cNvSpPr>
            <a:spLocks noGrp="1"/>
          </p:cNvSpPr>
          <p:nvPr>
            <p:ph type="title"/>
          </p:nvPr>
        </p:nvSpPr>
        <p:spPr>
          <a:xfrm>
            <a:off x="86014" y="0"/>
            <a:ext cx="7886700" cy="438727"/>
          </a:xfrm>
        </p:spPr>
        <p:txBody>
          <a:bodyPr>
            <a:normAutofit/>
          </a:bodyPr>
          <a:p>
            <a:pPr indent="-342900" marL="342900">
              <a:buFont typeface="Wingdings" pitchFamily="2" charset="2"/>
              <a:buChar char="q"/>
            </a:pPr>
            <a:r>
              <a:rPr b="1" dirty="0" sz="2400" lang="en-US" u="sng">
                <a:solidFill>
                  <a:srgbClr val="C00000"/>
                </a:solidFill>
                <a:latin typeface="+mn-lt"/>
              </a:rPr>
              <a:t>COMPLICATIONS</a:t>
            </a:r>
            <a:endParaRPr dirty="0" sz="2400" lang="ar-IQ" u="sng">
              <a:solidFill>
                <a:srgbClr val="C00000"/>
              </a:solidFill>
              <a:latin typeface="+mn-lt"/>
            </a:endParaRPr>
          </a:p>
        </p:txBody>
      </p:sp>
      <p:sp>
        <p:nvSpPr>
          <p:cNvPr id="1048623" name="Content Placeholder 2"/>
          <p:cNvSpPr>
            <a:spLocks noGrp="1"/>
          </p:cNvSpPr>
          <p:nvPr>
            <p:ph idx="1"/>
          </p:nvPr>
        </p:nvSpPr>
        <p:spPr>
          <a:xfrm>
            <a:off x="86014" y="438727"/>
            <a:ext cx="8971972" cy="6419273"/>
          </a:xfrm>
        </p:spPr>
        <p:txBody>
          <a:bodyPr>
            <a:normAutofit fontScale="95000" lnSpcReduction="20000"/>
          </a:bodyPr>
          <a:p>
            <a:r>
              <a:rPr dirty="0" sz="2000" lang="en-US"/>
              <a:t>Most often be attributed to </a:t>
            </a:r>
            <a:r>
              <a:rPr dirty="0" sz="2000" lang="en-US" u="sng"/>
              <a:t>infection</a:t>
            </a:r>
            <a:r>
              <a:rPr dirty="0" sz="2000" lang="en-US"/>
              <a:t>, </a:t>
            </a:r>
            <a:r>
              <a:rPr dirty="0" sz="2000" lang="en-US" u="sng"/>
              <a:t>catheter problems</a:t>
            </a:r>
            <a:r>
              <a:rPr dirty="0" sz="2000" lang="en-US"/>
              <a:t>, and </a:t>
            </a:r>
            <a:r>
              <a:rPr dirty="0" sz="2000" lang="en-US" u="sng"/>
              <a:t>pump problems</a:t>
            </a:r>
            <a:r>
              <a:rPr dirty="0" sz="2000" lang="en-US"/>
              <a:t>.</a:t>
            </a:r>
          </a:p>
          <a:p>
            <a:pPr>
              <a:buFont typeface="Wingdings" pitchFamily="2" charset="2"/>
              <a:buChar char="v"/>
            </a:pPr>
            <a:r>
              <a:rPr b="1" dirty="0" sz="2000" lang="en-US" u="sng">
                <a:solidFill>
                  <a:srgbClr val="C00000"/>
                </a:solidFill>
              </a:rPr>
              <a:t>Infection:</a:t>
            </a:r>
            <a:endParaRPr dirty="0" sz="2000" lang="en-US" u="sng">
              <a:solidFill>
                <a:srgbClr val="C00000"/>
              </a:solidFill>
            </a:endParaRPr>
          </a:p>
          <a:p>
            <a:r>
              <a:rPr dirty="0" sz="2000" lang="en-US"/>
              <a:t>Occur in about 5% to 10% of cases.</a:t>
            </a:r>
          </a:p>
          <a:p>
            <a:r>
              <a:rPr dirty="0" sz="2000" lang="en-US"/>
              <a:t>The  most common  organism  identified  is  a  </a:t>
            </a:r>
            <a:r>
              <a:rPr b="1" dirty="0" sz="2000" lang="en-US">
                <a:solidFill>
                  <a:srgbClr val="0070C0"/>
                </a:solidFill>
              </a:rPr>
              <a:t>staphylococcal.</a:t>
            </a:r>
          </a:p>
          <a:p>
            <a:r>
              <a:rPr dirty="0" sz="2000" lang="en-US"/>
              <a:t>Manifest  within  </a:t>
            </a:r>
            <a:r>
              <a:rPr b="1" dirty="0" sz="2000" lang="en-US">
                <a:solidFill>
                  <a:srgbClr val="0070C0"/>
                </a:solidFill>
              </a:rPr>
              <a:t>1  to  2  months  </a:t>
            </a:r>
            <a:r>
              <a:rPr b="1" dirty="0" sz="2000" lang="en-US" err="1">
                <a:solidFill>
                  <a:srgbClr val="0070C0"/>
                </a:solidFill>
              </a:rPr>
              <a:t>postop</a:t>
            </a:r>
            <a:r>
              <a:rPr dirty="0" sz="2000" lang="en-US"/>
              <a:t>.</a:t>
            </a:r>
          </a:p>
          <a:p>
            <a:r>
              <a:rPr dirty="0" sz="2000" lang="en-US"/>
              <a:t>Minimum preoperative weight of 15 kg is desirable with enough room on the abdominal wall to accommodate a pump.</a:t>
            </a:r>
          </a:p>
          <a:p>
            <a:r>
              <a:rPr dirty="0" sz="2000" lang="en-US"/>
              <a:t>Because pump placement is elective, surgery is sometimes deferred until the child is proven to be gaining weight by high-calorie/high-fat diet or even placing a gastrostomy tube.</a:t>
            </a:r>
          </a:p>
          <a:p>
            <a:endParaRPr dirty="0" sz="2000" lang="en-US"/>
          </a:p>
          <a:p>
            <a:pPr>
              <a:buFont typeface="Wingdings" pitchFamily="2" charset="2"/>
              <a:buChar char="Ø"/>
            </a:pPr>
            <a:r>
              <a:rPr b="1" dirty="0" sz="2000" lang="en-US" u="sng">
                <a:solidFill>
                  <a:srgbClr val="002060"/>
                </a:solidFill>
              </a:rPr>
              <a:t>Patient is stable</a:t>
            </a:r>
            <a:r>
              <a:rPr b="1" dirty="0" sz="2000" lang="en-US">
                <a:solidFill>
                  <a:srgbClr val="002060"/>
                </a:solidFill>
              </a:rPr>
              <a:t>:</a:t>
            </a:r>
            <a:r>
              <a:rPr dirty="0" sz="2000" lang="en-US"/>
              <a:t> avoid having the patient experience </a:t>
            </a:r>
            <a:r>
              <a:rPr dirty="0" sz="2000" lang="en-US" err="1"/>
              <a:t>baclofen</a:t>
            </a:r>
            <a:r>
              <a:rPr dirty="0" sz="2000" lang="en-US"/>
              <a:t> withdrawal by weaning, decreases of 5% to 10% in the dose once or twice daily (</a:t>
            </a:r>
            <a:r>
              <a:rPr b="1" dirty="0" sz="2000" lang="en-US">
                <a:solidFill>
                  <a:srgbClr val="7030A0"/>
                </a:solidFill>
              </a:rPr>
              <a:t>do not remove immediately</a:t>
            </a:r>
            <a:r>
              <a:rPr dirty="0" sz="2000" lang="en-US"/>
              <a:t>).</a:t>
            </a:r>
          </a:p>
          <a:p>
            <a:pPr>
              <a:buFont typeface="Wingdings" pitchFamily="2" charset="2"/>
              <a:buChar char="Ø"/>
            </a:pPr>
            <a:r>
              <a:rPr b="1" dirty="0" sz="2000" lang="en-US" u="sng">
                <a:solidFill>
                  <a:srgbClr val="002060"/>
                </a:solidFill>
              </a:rPr>
              <a:t>Patient does not stabilize</a:t>
            </a:r>
            <a:r>
              <a:rPr b="1" dirty="0" sz="2000" lang="en-US">
                <a:solidFill>
                  <a:srgbClr val="002060"/>
                </a:solidFill>
              </a:rPr>
              <a:t>:</a:t>
            </a:r>
            <a:r>
              <a:rPr dirty="0" sz="2000" lang="en-US"/>
              <a:t> risks of withdrawal are more likely justifiable (</a:t>
            </a:r>
            <a:r>
              <a:rPr b="1" dirty="0" sz="2000" lang="en-US">
                <a:solidFill>
                  <a:srgbClr val="7030A0"/>
                </a:solidFill>
              </a:rPr>
              <a:t>remove immediately</a:t>
            </a:r>
            <a:r>
              <a:rPr dirty="0" sz="2000" lang="en-US"/>
              <a:t>).</a:t>
            </a:r>
          </a:p>
          <a:p>
            <a:pPr lvl="1">
              <a:buFont typeface="Wingdings" pitchFamily="2" charset="2"/>
              <a:buChar char="ü"/>
            </a:pPr>
            <a:r>
              <a:rPr dirty="0" sz="2000" lang="en-US"/>
              <a:t>A new pump can then be implanted, typically </a:t>
            </a:r>
            <a:r>
              <a:rPr b="1" dirty="0" sz="2000" lang="en-US">
                <a:solidFill>
                  <a:srgbClr val="C00000"/>
                </a:solidFill>
              </a:rPr>
              <a:t>within 6 weeks to 3 months</a:t>
            </a:r>
            <a:r>
              <a:rPr dirty="0" sz="2000" lang="en-US"/>
              <a:t> after explantation of the first pump.</a:t>
            </a:r>
          </a:p>
          <a:p>
            <a:endParaRPr dirty="0" sz="2000"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69" name=""/>
        <p:cNvGrpSpPr/>
        <p:nvPr/>
      </p:nvGrpSpPr>
      <p:grpSpPr>
        <a:xfrm>
          <a:off x="0" y="0"/>
          <a:ext cx="0" cy="0"/>
          <a:chOff x="0" y="0"/>
          <a:chExt cx="0" cy="0"/>
        </a:xfrm>
      </p:grpSpPr>
      <p:pic>
        <p:nvPicPr>
          <p:cNvPr id="2097198" name="Picture 1"/>
          <p:cNvPicPr>
            <a:picLocks noChangeAspect="1"/>
          </p:cNvPicPr>
          <p:nvPr/>
        </p:nvPicPr>
        <p:blipFill>
          <a:blip xmlns:r="http://schemas.openxmlformats.org/officeDocument/2006/relationships" r:embed="rId1"/>
          <a:stretch>
            <a:fillRect/>
          </a:stretch>
        </p:blipFill>
        <p:spPr>
          <a:xfrm>
            <a:off x="756987" y="857250"/>
            <a:ext cx="7630026" cy="5143499"/>
          </a:xfrm>
          <a:prstGeom prst="rect"/>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0" name=""/>
        <p:cNvGrpSpPr/>
        <p:nvPr/>
      </p:nvGrpSpPr>
      <p:grpSpPr>
        <a:xfrm>
          <a:off x="0" y="0"/>
          <a:ext cx="0" cy="0"/>
          <a:chOff x="0" y="0"/>
          <a:chExt cx="0" cy="0"/>
        </a:xfrm>
      </p:grpSpPr>
      <p:sp>
        <p:nvSpPr>
          <p:cNvPr id="1048624" name="Content Placeholder 2"/>
          <p:cNvSpPr>
            <a:spLocks noGrp="1"/>
          </p:cNvSpPr>
          <p:nvPr>
            <p:ph idx="1"/>
          </p:nvPr>
        </p:nvSpPr>
        <p:spPr>
          <a:xfrm>
            <a:off x="86014" y="90558"/>
            <a:ext cx="8965622" cy="6686623"/>
          </a:xfrm>
        </p:spPr>
        <p:txBody>
          <a:bodyPr>
            <a:normAutofit/>
          </a:bodyPr>
          <a:p>
            <a:pPr>
              <a:buFont typeface="Wingdings" pitchFamily="2" charset="2"/>
              <a:buChar char="v"/>
            </a:pPr>
            <a:r>
              <a:rPr b="1" dirty="0" sz="2000" lang="en-US" u="sng">
                <a:solidFill>
                  <a:srgbClr val="C00000"/>
                </a:solidFill>
              </a:rPr>
              <a:t>Catheter complications</a:t>
            </a:r>
            <a:endParaRPr b="1" dirty="0" sz="2000" lang="ar-IQ" u="sng">
              <a:solidFill>
                <a:srgbClr val="C00000"/>
              </a:solidFill>
            </a:endParaRPr>
          </a:p>
          <a:p>
            <a:r>
              <a:rPr dirty="0" sz="2000" lang="en-US"/>
              <a:t>More delayed fashion than infections.</a:t>
            </a:r>
          </a:p>
          <a:p>
            <a:r>
              <a:rPr dirty="0" sz="2000" lang="en-US"/>
              <a:t>Catheters can become </a:t>
            </a:r>
            <a:r>
              <a:rPr dirty="0" sz="2000" lang="en-US" u="sng"/>
              <a:t>dislodged</a:t>
            </a:r>
            <a:r>
              <a:rPr dirty="0" sz="2000" lang="en-US"/>
              <a:t>, can </a:t>
            </a:r>
            <a:r>
              <a:rPr dirty="0" sz="2000" lang="en-US" u="sng"/>
              <a:t>fracture completely</a:t>
            </a:r>
            <a:r>
              <a:rPr dirty="0" sz="2000" lang="en-US"/>
              <a:t>, or can </a:t>
            </a:r>
            <a:r>
              <a:rPr dirty="0" sz="2000" lang="en-US" u="sng"/>
              <a:t>develop microfractures</a:t>
            </a:r>
            <a:r>
              <a:rPr dirty="0" sz="2000" lang="en-US"/>
              <a:t>.</a:t>
            </a:r>
          </a:p>
          <a:p>
            <a:pPr>
              <a:buFont typeface="Wingdings" pitchFamily="2" charset="2"/>
              <a:buChar char="Ø"/>
            </a:pPr>
            <a:r>
              <a:rPr b="1" dirty="0" sz="2000" lang="en-US">
                <a:solidFill>
                  <a:srgbClr val="002060"/>
                </a:solidFill>
              </a:rPr>
              <a:t>Acute dislodgment and fracture:</a:t>
            </a:r>
          </a:p>
          <a:p>
            <a:pPr lvl="1"/>
            <a:r>
              <a:rPr dirty="0" sz="2000" lang="en-US"/>
              <a:t>Presentation  with </a:t>
            </a:r>
            <a:r>
              <a:rPr b="1" dirty="0" sz="2000" lang="en-US"/>
              <a:t>increased tone</a:t>
            </a:r>
            <a:r>
              <a:rPr dirty="0" sz="2000" lang="en-US"/>
              <a:t>, </a:t>
            </a:r>
            <a:r>
              <a:rPr b="1" dirty="0" sz="2000" lang="en-US"/>
              <a:t>severe itching</a:t>
            </a:r>
            <a:r>
              <a:rPr dirty="0" sz="2000" lang="en-US"/>
              <a:t> and even </a:t>
            </a:r>
            <a:r>
              <a:rPr b="1" dirty="0" sz="2000" lang="en-US"/>
              <a:t>seizure activity</a:t>
            </a:r>
            <a:r>
              <a:rPr dirty="0" sz="2000" lang="en-US"/>
              <a:t>.</a:t>
            </a:r>
          </a:p>
          <a:p>
            <a:pPr lvl="1"/>
            <a:r>
              <a:rPr dirty="0" sz="2000" lang="en-US"/>
              <a:t>Plain films confirm the diagnosis.</a:t>
            </a:r>
          </a:p>
          <a:p>
            <a:pPr>
              <a:buFont typeface="Wingdings" pitchFamily="2" charset="2"/>
              <a:buChar char="Ø"/>
            </a:pPr>
            <a:r>
              <a:rPr b="1" dirty="0" sz="2000" lang="en-US" err="1">
                <a:solidFill>
                  <a:srgbClr val="002060"/>
                </a:solidFill>
              </a:rPr>
              <a:t>Microfractured</a:t>
            </a:r>
            <a:r>
              <a:rPr b="1" dirty="0" sz="2000" lang="en-US">
                <a:solidFill>
                  <a:srgbClr val="002060"/>
                </a:solidFill>
              </a:rPr>
              <a:t> catheters:</a:t>
            </a:r>
          </a:p>
          <a:p>
            <a:pPr lvl="1"/>
            <a:r>
              <a:rPr dirty="0" sz="2000" lang="en-US"/>
              <a:t>story evolves over months</a:t>
            </a:r>
          </a:p>
          <a:p>
            <a:pPr lvl="1"/>
            <a:r>
              <a:rPr dirty="0" sz="2000" lang="en-US"/>
              <a:t>A  dye  study,  with  dye  injected  via the  </a:t>
            </a:r>
            <a:r>
              <a:rPr b="1" dirty="0" sz="2000" lang="en-US" err="1"/>
              <a:t>sideport</a:t>
            </a:r>
            <a:r>
              <a:rPr dirty="0" sz="2000" lang="en-US"/>
              <a:t>,  may  reveal  a  point  of  damage  to  the  catheter. </a:t>
            </a:r>
          </a:p>
          <a:p>
            <a:pPr lvl="1"/>
            <a:endParaRPr dirty="0" sz="2000" lang="en-US"/>
          </a:p>
          <a:p>
            <a:pPr>
              <a:buFont typeface="Wingdings" pitchFamily="2" charset="2"/>
              <a:buChar char="q"/>
            </a:pPr>
            <a:r>
              <a:rPr dirty="0" sz="2000" lang="en-US"/>
              <a:t>It  is  presumed  that  the  period  of bed  rest  results  in  enhanced  delivery  of  the  increased  dose  to  the child,  resulting  in  overdose  with  sedation.  This  effect  reverses when  the  child  sits  up.</a:t>
            </a:r>
            <a:endParaRPr dirty="0" sz="2000" lang="ar-IQ"/>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1" name=""/>
        <p:cNvGrpSpPr/>
        <p:nvPr/>
      </p:nvGrpSpPr>
      <p:grpSpPr>
        <a:xfrm>
          <a:off x="0" y="0"/>
          <a:ext cx="0" cy="0"/>
          <a:chOff x="0" y="0"/>
          <a:chExt cx="0" cy="0"/>
        </a:xfrm>
      </p:grpSpPr>
      <p:sp>
        <p:nvSpPr>
          <p:cNvPr id="1048625" name="Content Placeholder 2"/>
          <p:cNvSpPr>
            <a:spLocks noGrp="1"/>
          </p:cNvSpPr>
          <p:nvPr>
            <p:ph idx="1"/>
          </p:nvPr>
        </p:nvSpPr>
        <p:spPr>
          <a:xfrm>
            <a:off x="86014" y="82262"/>
            <a:ext cx="8977168" cy="4351338"/>
          </a:xfrm>
        </p:spPr>
        <p:txBody>
          <a:bodyPr>
            <a:normAutofit fontScale="90000" lnSpcReduction="10000"/>
          </a:bodyPr>
          <a:p>
            <a:pPr>
              <a:buFont typeface="Wingdings" pitchFamily="2" charset="2"/>
              <a:buChar char="v"/>
            </a:pPr>
            <a:r>
              <a:rPr b="1" dirty="0" sz="2000" lang="en-US" u="sng">
                <a:solidFill>
                  <a:srgbClr val="C00000"/>
                </a:solidFill>
              </a:rPr>
              <a:t>Pump problems</a:t>
            </a:r>
            <a:endParaRPr b="1" dirty="0" sz="2000" lang="ar-IQ" u="sng">
              <a:solidFill>
                <a:srgbClr val="C00000"/>
              </a:solidFill>
            </a:endParaRPr>
          </a:p>
          <a:p>
            <a:r>
              <a:rPr dirty="0" sz="2000" lang="en-US"/>
              <a:t>Primary malfunctions of the pump itself are rare.</a:t>
            </a:r>
          </a:p>
          <a:p>
            <a:r>
              <a:rPr dirty="0" sz="2000" lang="en-US"/>
              <a:t>Battery failure or inconsistent drug delivery near the end of the pump’s life is occasionally encountered.</a:t>
            </a:r>
          </a:p>
          <a:p>
            <a:r>
              <a:rPr dirty="0" sz="2000" lang="en-US"/>
              <a:t>(the elective replacement interval, or ERI), and replacement should be considered for any pump within the last 3-9 months of the ERI.</a:t>
            </a:r>
          </a:p>
          <a:p>
            <a:endParaRPr dirty="0" sz="2000" lang="en-US"/>
          </a:p>
          <a:p>
            <a:endParaRPr dirty="0" sz="2000" lang="en-US"/>
          </a:p>
          <a:p>
            <a:pPr>
              <a:buFont typeface="Wingdings" pitchFamily="2" charset="2"/>
              <a:buChar char="Ø"/>
            </a:pPr>
            <a:r>
              <a:rPr dirty="0" sz="2000" lang="en-US"/>
              <a:t>Transient  complications  of  initial  pump  placement  include sedation,  hypotonia,  and  urinary  retention.  </a:t>
            </a:r>
          </a:p>
          <a:p>
            <a:pPr>
              <a:buFont typeface="Wingdings" pitchFamily="2" charset="2"/>
              <a:buChar char="Ø"/>
            </a:pPr>
            <a:r>
              <a:rPr dirty="0" sz="2000" lang="en-US"/>
              <a:t>They  may be signs  of  mild  overdose  and  respond  to  dose  adjustment.  </a:t>
            </a:r>
          </a:p>
          <a:p>
            <a:pPr>
              <a:buFont typeface="Wingdings" pitchFamily="2" charset="2"/>
              <a:buChar char="Ø"/>
            </a:pPr>
            <a:r>
              <a:rPr dirty="0" sz="2000" lang="en-US"/>
              <a:t>Headaches  and  nausea,  which  are  often  a  sign  of  CSF  leak,  can  be managed  with  standard  interventions. </a:t>
            </a:r>
            <a:endParaRPr dirty="0" sz="2000" lang="ar-IQ"/>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2" name=""/>
        <p:cNvGrpSpPr/>
        <p:nvPr/>
      </p:nvGrpSpPr>
      <p:grpSpPr>
        <a:xfrm>
          <a:off x="0" y="0"/>
          <a:ext cx="0" cy="0"/>
          <a:chOff x="0" y="0"/>
          <a:chExt cx="0" cy="0"/>
        </a:xfrm>
      </p:grpSpPr>
      <p:sp>
        <p:nvSpPr>
          <p:cNvPr id="1048626" name="Title 1"/>
          <p:cNvSpPr>
            <a:spLocks noGrp="1"/>
          </p:cNvSpPr>
          <p:nvPr>
            <p:ph type="title"/>
          </p:nvPr>
        </p:nvSpPr>
        <p:spPr>
          <a:xfrm>
            <a:off x="86014" y="0"/>
            <a:ext cx="7886700" cy="484909"/>
          </a:xfrm>
        </p:spPr>
        <p:txBody>
          <a:bodyPr>
            <a:normAutofit fontScale="90000"/>
          </a:bodyPr>
          <a:p>
            <a:pPr indent="-342900" marL="342900">
              <a:buFont typeface="Wingdings" pitchFamily="2" charset="2"/>
              <a:buChar char="q"/>
            </a:pPr>
            <a:r>
              <a:rPr b="1" dirty="0" sz="2400" lang="en-US" u="sng">
                <a:solidFill>
                  <a:srgbClr val="C00000"/>
                </a:solidFill>
                <a:latin typeface="+mn-lt"/>
              </a:rPr>
              <a:t>APPROACH TO THE PATIENT IN BACLOFEN OVERDOSE</a:t>
            </a:r>
            <a:endParaRPr dirty="0" sz="2400" lang="ar-IQ" u="sng">
              <a:solidFill>
                <a:srgbClr val="C00000"/>
              </a:solidFill>
              <a:latin typeface="+mn-lt"/>
            </a:endParaRPr>
          </a:p>
        </p:txBody>
      </p:sp>
      <p:sp>
        <p:nvSpPr>
          <p:cNvPr id="1048627" name="Content Placeholder 2"/>
          <p:cNvSpPr>
            <a:spLocks noGrp="1"/>
          </p:cNvSpPr>
          <p:nvPr>
            <p:ph idx="1"/>
          </p:nvPr>
        </p:nvSpPr>
        <p:spPr>
          <a:xfrm>
            <a:off x="86014" y="484909"/>
            <a:ext cx="8971972" cy="6269182"/>
          </a:xfrm>
        </p:spPr>
        <p:txBody>
          <a:bodyPr>
            <a:normAutofit/>
          </a:bodyPr>
          <a:p>
            <a:pPr>
              <a:buFont typeface="Wingdings" pitchFamily="2" charset="2"/>
              <a:buChar char="Ø"/>
            </a:pPr>
            <a:r>
              <a:rPr b="1" dirty="0" sz="2000" lang="en-US"/>
              <a:t>Presentation</a:t>
            </a:r>
            <a:r>
              <a:rPr dirty="0" sz="2000" lang="en-US"/>
              <a:t>: </a:t>
            </a:r>
          </a:p>
          <a:p>
            <a:pPr indent="-342900" lvl="1" marL="800100">
              <a:buFont typeface="+mj-lt"/>
              <a:buAutoNum type="arabicPeriod"/>
            </a:pPr>
            <a:r>
              <a:rPr dirty="0" sz="2000" lang="en-US"/>
              <a:t>Rostral progression of hypotonia.</a:t>
            </a:r>
          </a:p>
          <a:p>
            <a:pPr indent="-342900" lvl="1" marL="800100">
              <a:buFont typeface="+mj-lt"/>
              <a:buAutoNum type="arabicPeriod"/>
            </a:pPr>
            <a:r>
              <a:rPr dirty="0" sz="2000" lang="en-US"/>
              <a:t>Respiratory depression.</a:t>
            </a:r>
          </a:p>
          <a:p>
            <a:pPr indent="-342900" lvl="1" marL="800100">
              <a:buFont typeface="+mj-lt"/>
              <a:buAutoNum type="arabicPeriod"/>
            </a:pPr>
            <a:r>
              <a:rPr dirty="0" sz="2000" lang="en-US"/>
              <a:t>Coma, and seizures.</a:t>
            </a:r>
          </a:p>
          <a:p>
            <a:r>
              <a:rPr dirty="0" sz="2000" lang="en-US"/>
              <a:t>Acute postoperative overdoses: </a:t>
            </a:r>
            <a:r>
              <a:rPr dirty="0" sz="2000" lang="en-US" u="sng"/>
              <a:t>initial pump placement</a:t>
            </a:r>
            <a:r>
              <a:rPr dirty="0" sz="2000" lang="en-US"/>
              <a:t>, or </a:t>
            </a:r>
            <a:r>
              <a:rPr dirty="0" sz="2000" lang="en-US" u="sng"/>
              <a:t>after revision</a:t>
            </a:r>
            <a:r>
              <a:rPr dirty="0" sz="2000" lang="en-US"/>
              <a:t>.</a:t>
            </a:r>
          </a:p>
          <a:p>
            <a:pPr>
              <a:buFont typeface="Wingdings" pitchFamily="2" charset="2"/>
              <a:buChar char="v"/>
            </a:pPr>
            <a:r>
              <a:rPr b="1" dirty="0" sz="2000" lang="en-US">
                <a:solidFill>
                  <a:srgbClr val="002060"/>
                </a:solidFill>
              </a:rPr>
              <a:t>In the case of the initial pump placement</a:t>
            </a:r>
            <a:r>
              <a:rPr b="1" dirty="0" sz="2000" lang="en-US"/>
              <a:t> </a:t>
            </a:r>
            <a:r>
              <a:rPr dirty="0" sz="2000" lang="en-US"/>
              <a:t>(no risk of experiencing baclofen withdrawal):</a:t>
            </a:r>
          </a:p>
          <a:p>
            <a:pPr lvl="1"/>
            <a:r>
              <a:rPr dirty="0" sz="2000" lang="en-US">
                <a:solidFill>
                  <a:srgbClr val="0070C0"/>
                </a:solidFill>
              </a:rPr>
              <a:t>Naloxone  and </a:t>
            </a:r>
            <a:r>
              <a:rPr dirty="0" sz="2000" lang="en-US" err="1">
                <a:solidFill>
                  <a:srgbClr val="0070C0"/>
                </a:solidFill>
              </a:rPr>
              <a:t>flumazenil</a:t>
            </a:r>
            <a:r>
              <a:rPr dirty="0" sz="2000" lang="en-US"/>
              <a:t> If patient is unresponsive due to sedated postoperatively.</a:t>
            </a:r>
          </a:p>
          <a:p>
            <a:pPr lvl="1"/>
            <a:r>
              <a:rPr dirty="0" sz="2000" lang="en-US">
                <a:solidFill>
                  <a:srgbClr val="0070C0"/>
                </a:solidFill>
              </a:rPr>
              <a:t>Pump is turned down to its lowest setting</a:t>
            </a:r>
            <a:r>
              <a:rPr dirty="0" sz="2000" lang="en-US"/>
              <a:t> (</a:t>
            </a:r>
            <a:r>
              <a:rPr b="1" dirty="0" sz="2000" lang="en-US"/>
              <a:t>but not turned off</a:t>
            </a:r>
            <a:r>
              <a:rPr dirty="0" sz="2000" lang="en-US"/>
              <a:t>) If the patient remains unresponsive &amp; the vital signs are </a:t>
            </a:r>
            <a:r>
              <a:rPr b="1" dirty="0" sz="2000" lang="en-US">
                <a:solidFill>
                  <a:srgbClr val="C00000"/>
                </a:solidFill>
              </a:rPr>
              <a:t>stable</a:t>
            </a:r>
            <a:r>
              <a:rPr dirty="0" sz="2000" lang="en-US"/>
              <a:t>. </a:t>
            </a:r>
          </a:p>
          <a:p>
            <a:pPr lvl="1"/>
            <a:r>
              <a:rPr dirty="0" sz="2000" lang="en-US">
                <a:solidFill>
                  <a:srgbClr val="0070C0"/>
                </a:solidFill>
              </a:rPr>
              <a:t>Atropine</a:t>
            </a:r>
            <a:r>
              <a:rPr dirty="0" sz="2000" lang="en-US"/>
              <a:t>, if exhibiting Bradycardia or respiratory suppression and has small pupils.</a:t>
            </a:r>
          </a:p>
          <a:p>
            <a:pPr lvl="1"/>
            <a:r>
              <a:rPr dirty="0" sz="2000" lang="en-US"/>
              <a:t>Finally, slow increases in the ITB dose may be started after recovery.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3" name=""/>
        <p:cNvGrpSpPr/>
        <p:nvPr/>
      </p:nvGrpSpPr>
      <p:grpSpPr>
        <a:xfrm>
          <a:off x="0" y="0"/>
          <a:ext cx="0" cy="0"/>
          <a:chOff x="0" y="0"/>
          <a:chExt cx="0" cy="0"/>
        </a:xfrm>
      </p:grpSpPr>
      <p:sp>
        <p:nvSpPr>
          <p:cNvPr id="1048628" name="Content Placeholder 2"/>
          <p:cNvSpPr>
            <a:spLocks noGrp="1"/>
          </p:cNvSpPr>
          <p:nvPr>
            <p:ph idx="1"/>
          </p:nvPr>
        </p:nvSpPr>
        <p:spPr>
          <a:xfrm>
            <a:off x="97559" y="57726"/>
            <a:ext cx="8942532" cy="6707909"/>
          </a:xfrm>
        </p:spPr>
        <p:txBody>
          <a:bodyPr>
            <a:normAutofit/>
          </a:bodyPr>
          <a:p>
            <a:pPr>
              <a:buFont typeface="Wingdings" pitchFamily="2" charset="2"/>
              <a:buChar char="v"/>
            </a:pPr>
            <a:r>
              <a:rPr b="1" dirty="0" sz="2000" lang="en-US">
                <a:solidFill>
                  <a:srgbClr val="002060"/>
                </a:solidFill>
              </a:rPr>
              <a:t>After pump revision</a:t>
            </a:r>
            <a:r>
              <a:rPr dirty="0" sz="2000" lang="en-US">
                <a:solidFill>
                  <a:srgbClr val="002060"/>
                </a:solidFill>
              </a:rPr>
              <a:t>:</a:t>
            </a:r>
          </a:p>
          <a:p>
            <a:pPr lvl="1"/>
            <a:r>
              <a:rPr dirty="0" sz="2000" lang="en-US"/>
              <a:t>The same issues come into play, with the added element to avoid creating withdrawal by dropping the pump dose too low.</a:t>
            </a:r>
          </a:p>
          <a:p>
            <a:pPr lvl="1"/>
            <a:r>
              <a:rPr dirty="0" sz="2000" lang="en-US"/>
              <a:t>2 option available </a:t>
            </a:r>
          </a:p>
          <a:p>
            <a:pPr indent="-457200" lvl="2" marL="1371600">
              <a:buFont typeface="+mj-lt"/>
              <a:buAutoNum type="arabicParenR"/>
            </a:pPr>
            <a:r>
              <a:rPr dirty="0" lang="en-US"/>
              <a:t>Making slower drops in the drug dose while recognizing how slow the return of responsiveness can be.</a:t>
            </a:r>
          </a:p>
          <a:p>
            <a:pPr indent="-457200" lvl="2" marL="1371600">
              <a:buFont typeface="+mj-lt"/>
              <a:buAutoNum type="arabicParenR"/>
            </a:pPr>
            <a:r>
              <a:rPr dirty="0" lang="en-US"/>
              <a:t>Turning the pump to its lowest possible setting while being prepared to respond rapidly to withdrawal symptoms.</a:t>
            </a:r>
          </a:p>
          <a:p>
            <a:pPr indent="-457200" lvl="2" marL="1371600">
              <a:buFont typeface="+mj-lt"/>
              <a:buAutoNum type="arabicParenR"/>
            </a:pPr>
            <a:endParaRPr dirty="0" lang="en-US"/>
          </a:p>
          <a:p>
            <a:pPr>
              <a:buFont typeface="Wingdings" pitchFamily="2" charset="2"/>
              <a:buChar char="v"/>
            </a:pPr>
            <a:r>
              <a:rPr b="1" dirty="0" sz="2000" lang="en-US">
                <a:solidFill>
                  <a:srgbClr val="002060"/>
                </a:solidFill>
              </a:rPr>
              <a:t>Pump-related measures: from HB</a:t>
            </a:r>
          </a:p>
          <a:p>
            <a:pPr indent="-342900" lvl="1" marL="800100">
              <a:buFont typeface="+mj-lt"/>
              <a:buAutoNum type="arabicParenR"/>
            </a:pPr>
            <a:r>
              <a:rPr dirty="0" sz="2000" lang="en-US"/>
              <a:t>Empty pump reservoir to stop drug flow (record amount withdrawn).</a:t>
            </a:r>
          </a:p>
          <a:p>
            <a:pPr indent="-342900" lvl="1" marL="800100">
              <a:buFont typeface="+mj-lt"/>
              <a:buAutoNum type="arabicParenR"/>
            </a:pPr>
            <a:r>
              <a:rPr dirty="0" sz="2000" lang="en-US"/>
              <a:t>Administer physostigmine if not contraindicated.</a:t>
            </a:r>
          </a:p>
          <a:p>
            <a:pPr indent="-342900" lvl="1" marL="800100">
              <a:buFont typeface="+mj-lt"/>
              <a:buAutoNum type="arabicParenR"/>
            </a:pPr>
            <a:r>
              <a:rPr dirty="0" sz="2000" lang="en-US"/>
              <a:t>Withdraw 30–40 ml CSF either via LP or through catheter access port.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4" name=""/>
        <p:cNvGrpSpPr/>
        <p:nvPr/>
      </p:nvGrpSpPr>
      <p:grpSpPr>
        <a:xfrm>
          <a:off x="0" y="0"/>
          <a:ext cx="0" cy="0"/>
          <a:chOff x="0" y="0"/>
          <a:chExt cx="0" cy="0"/>
        </a:xfrm>
      </p:grpSpPr>
      <p:sp>
        <p:nvSpPr>
          <p:cNvPr id="1048629" name="Title 1"/>
          <p:cNvSpPr>
            <a:spLocks noGrp="1"/>
          </p:cNvSpPr>
          <p:nvPr>
            <p:ph type="title"/>
          </p:nvPr>
        </p:nvSpPr>
        <p:spPr>
          <a:xfrm>
            <a:off x="86014" y="18255"/>
            <a:ext cx="7886700" cy="524381"/>
          </a:xfrm>
        </p:spPr>
        <p:txBody>
          <a:bodyPr>
            <a:normAutofit fontScale="90000"/>
          </a:bodyPr>
          <a:p>
            <a:pPr indent="-342900" marL="342900">
              <a:buFont typeface="Wingdings" pitchFamily="2" charset="2"/>
              <a:buChar char="q"/>
            </a:pPr>
            <a:r>
              <a:rPr b="1" dirty="0" sz="2400" lang="en-US" u="sng">
                <a:solidFill>
                  <a:srgbClr val="C00000"/>
                </a:solidFill>
                <a:latin typeface="+mn-lt"/>
              </a:rPr>
              <a:t>APPROACH TO THE PATIENT IN BACLOFEN WITHDRAWAL</a:t>
            </a:r>
            <a:endParaRPr dirty="0" sz="2400" lang="ar-IQ" u="sng">
              <a:solidFill>
                <a:srgbClr val="C00000"/>
              </a:solidFill>
              <a:latin typeface="+mn-lt"/>
            </a:endParaRPr>
          </a:p>
        </p:txBody>
      </p:sp>
      <p:sp>
        <p:nvSpPr>
          <p:cNvPr id="1048630" name="Content Placeholder 2"/>
          <p:cNvSpPr>
            <a:spLocks noGrp="1"/>
          </p:cNvSpPr>
          <p:nvPr>
            <p:ph idx="1"/>
          </p:nvPr>
        </p:nvSpPr>
        <p:spPr>
          <a:xfrm>
            <a:off x="86014" y="542635"/>
            <a:ext cx="8971972" cy="6199909"/>
          </a:xfrm>
        </p:spPr>
        <p:txBody>
          <a:bodyPr>
            <a:normAutofit/>
          </a:bodyPr>
          <a:p>
            <a:pPr>
              <a:buFont typeface="Wingdings" pitchFamily="2" charset="2"/>
              <a:buChar char="Ø"/>
            </a:pPr>
            <a:r>
              <a:rPr b="1" dirty="0" sz="2000" lang="en-US"/>
              <a:t>Causes</a:t>
            </a:r>
          </a:p>
          <a:p>
            <a:pPr indent="-457200" marL="457200">
              <a:buFont typeface="+mj-lt"/>
              <a:buAutoNum type="arabicParenR"/>
            </a:pPr>
            <a:r>
              <a:rPr dirty="0" sz="2000" lang="en-US"/>
              <a:t>Empty pump reservoir.</a:t>
            </a:r>
          </a:p>
          <a:p>
            <a:pPr indent="-457200" marL="457200">
              <a:buFont typeface="+mj-lt"/>
              <a:buAutoNum type="arabicParenR"/>
            </a:pPr>
            <a:r>
              <a:rPr dirty="0" sz="2000" lang="en-US"/>
              <a:t>Pump battery failure.</a:t>
            </a:r>
          </a:p>
          <a:p>
            <a:pPr indent="-457200" marL="457200">
              <a:buFont typeface="+mj-lt"/>
              <a:buAutoNum type="arabicParenR"/>
            </a:pPr>
            <a:r>
              <a:rPr dirty="0" sz="2000" lang="en-US"/>
              <a:t>End of pump life (shut oﬀ automatically after 5 years).</a:t>
            </a:r>
          </a:p>
          <a:p>
            <a:pPr indent="-457200" marL="457200">
              <a:buFont typeface="+mj-lt"/>
              <a:buAutoNum type="arabicParenR"/>
            </a:pPr>
            <a:r>
              <a:rPr dirty="0" sz="2000" lang="en-US"/>
              <a:t>Catheter migration/breakage/kinking/disconnection/occlusion.</a:t>
            </a:r>
          </a:p>
          <a:p>
            <a:pPr indent="-457200" marL="457200">
              <a:buFont typeface="+mj-lt"/>
              <a:buAutoNum type="arabicParenR"/>
            </a:pPr>
            <a:r>
              <a:rPr dirty="0" sz="2000" lang="en-US"/>
              <a:t>Programming error.</a:t>
            </a:r>
          </a:p>
          <a:p>
            <a:pPr indent="-457200" marL="457200">
              <a:buFont typeface="+mj-lt"/>
              <a:buAutoNum type="arabicParenR"/>
            </a:pPr>
            <a:r>
              <a:rPr dirty="0" sz="2000" lang="en-US"/>
              <a:t>Catheter tip granuloma. </a:t>
            </a:r>
          </a:p>
          <a:p>
            <a:pPr indent="-457200" marL="457200">
              <a:buFont typeface="+mj-lt"/>
              <a:buAutoNum type="arabicParenR"/>
            </a:pPr>
            <a:r>
              <a:rPr dirty="0" sz="2000" lang="en-US"/>
              <a:t>Stiff-man syndrome (antibodies to glutamic acid decarboxylase which reduces available endogenous GABA).</a:t>
            </a:r>
            <a:endParaRPr dirty="0" sz="2000" lang="ar-IQ"/>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75" name=""/>
        <p:cNvGrpSpPr/>
        <p:nvPr/>
      </p:nvGrpSpPr>
      <p:grpSpPr>
        <a:xfrm>
          <a:off x="0" y="0"/>
          <a:ext cx="0" cy="0"/>
          <a:chOff x="0" y="0"/>
          <a:chExt cx="0" cy="0"/>
        </a:xfrm>
      </p:grpSpPr>
      <p:sp>
        <p:nvSpPr>
          <p:cNvPr id="1048631" name="Title 1"/>
          <p:cNvSpPr>
            <a:spLocks noGrp="1"/>
          </p:cNvSpPr>
          <p:nvPr>
            <p:ph type="title"/>
          </p:nvPr>
        </p:nvSpPr>
        <p:spPr>
          <a:xfrm>
            <a:off x="86014" y="18255"/>
            <a:ext cx="7886700" cy="524381"/>
          </a:xfrm>
        </p:spPr>
        <p:txBody>
          <a:bodyPr>
            <a:normAutofit fontScale="90000"/>
          </a:bodyPr>
          <a:p>
            <a:pPr indent="-342900" marL="342900">
              <a:buFont typeface="Wingdings" pitchFamily="2" charset="2"/>
              <a:buChar char="q"/>
            </a:pPr>
            <a:r>
              <a:rPr b="1" dirty="0" sz="2400" lang="en-US" u="sng">
                <a:solidFill>
                  <a:srgbClr val="C00000"/>
                </a:solidFill>
                <a:latin typeface="+mn-lt"/>
              </a:rPr>
              <a:t>APPROACH TO THE PATIENT IN BACLOFEN WITHDRAWAL</a:t>
            </a:r>
            <a:endParaRPr dirty="0" sz="2400" lang="ar-IQ" u="sng">
              <a:solidFill>
                <a:srgbClr val="C00000"/>
              </a:solidFill>
              <a:latin typeface="+mn-lt"/>
            </a:endParaRPr>
          </a:p>
        </p:txBody>
      </p:sp>
      <p:sp>
        <p:nvSpPr>
          <p:cNvPr id="1048632" name="Content Placeholder 2"/>
          <p:cNvSpPr>
            <a:spLocks noGrp="1"/>
          </p:cNvSpPr>
          <p:nvPr>
            <p:ph idx="1"/>
          </p:nvPr>
        </p:nvSpPr>
        <p:spPr>
          <a:xfrm>
            <a:off x="86014" y="542635"/>
            <a:ext cx="8971972" cy="6199909"/>
          </a:xfrm>
        </p:spPr>
        <p:txBody>
          <a:bodyPr>
            <a:normAutofit fontScale="95000" lnSpcReduction="10000"/>
          </a:bodyPr>
          <a:p>
            <a:pPr indent="0" marL="0">
              <a:buNone/>
            </a:pPr>
            <a:r>
              <a:rPr dirty="0" sz="2000" lang="en-US"/>
              <a:t>The following actions are taken consecutively:</a:t>
            </a:r>
          </a:p>
          <a:p>
            <a:pPr indent="-385763" marL="385763">
              <a:buFont typeface="+mj-lt"/>
              <a:buAutoNum type="arabicPeriod"/>
            </a:pPr>
            <a:r>
              <a:rPr b="1" dirty="0" sz="2000" lang="en-US">
                <a:solidFill>
                  <a:srgbClr val="002060"/>
                </a:solidFill>
              </a:rPr>
              <a:t>50-μg bolus of baclofen is programmed and delivered</a:t>
            </a:r>
            <a:r>
              <a:rPr dirty="0" sz="2000" lang="en-US"/>
              <a:t>, check the </a:t>
            </a:r>
            <a:r>
              <a:rPr b="1" dirty="0" sz="2000" lang="en-US"/>
              <a:t>refill date</a:t>
            </a:r>
            <a:r>
              <a:rPr dirty="0" sz="2000" lang="en-US"/>
              <a:t> and the </a:t>
            </a:r>
            <a:r>
              <a:rPr b="1" dirty="0" sz="2000" lang="en-US"/>
              <a:t>ERI</a:t>
            </a:r>
            <a:r>
              <a:rPr dirty="0" sz="2000" lang="en-US"/>
              <a:t>. </a:t>
            </a:r>
          </a:p>
          <a:p>
            <a:pPr lvl="1">
              <a:buFont typeface="Wingdings" pitchFamily="2" charset="2"/>
              <a:buChar char="§"/>
            </a:pPr>
            <a:r>
              <a:rPr dirty="0" sz="2000" lang="en-US"/>
              <a:t>If the pump reservoir is low </a:t>
            </a:r>
            <a:r>
              <a:rPr b="1" dirty="0" sz="2000" lang="en-US">
                <a:solidFill>
                  <a:srgbClr val="C00000"/>
                </a:solidFill>
                <a:sym typeface="Wingdings" pitchFamily="2" charset="2"/>
              </a:rPr>
              <a:t></a:t>
            </a:r>
            <a:r>
              <a:rPr dirty="0" sz="2000" lang="en-US">
                <a:sym typeface="Wingdings" pitchFamily="2" charset="2"/>
              </a:rPr>
              <a:t> </a:t>
            </a:r>
            <a:r>
              <a:rPr dirty="0" sz="2000" lang="en-US"/>
              <a:t>refill.</a:t>
            </a:r>
          </a:p>
          <a:p>
            <a:pPr lvl="1">
              <a:buFont typeface="Wingdings" pitchFamily="2" charset="2"/>
              <a:buChar char="§"/>
            </a:pPr>
            <a:r>
              <a:rPr dirty="0" sz="2000" lang="en-US"/>
              <a:t>If  the refill  is  not  needed but  the  ERI  is  low </a:t>
            </a:r>
            <a:r>
              <a:rPr b="1" dirty="0" sz="2000" lang="en-US">
                <a:solidFill>
                  <a:srgbClr val="C00000"/>
                </a:solidFill>
                <a:sym typeface="Wingdings" pitchFamily="2" charset="2"/>
              </a:rPr>
              <a:t></a:t>
            </a:r>
            <a:r>
              <a:rPr dirty="0" sz="2000" lang="en-US">
                <a:sym typeface="Wingdings" pitchFamily="2" charset="2"/>
              </a:rPr>
              <a:t> </a:t>
            </a:r>
            <a:r>
              <a:rPr dirty="0" sz="2000" lang="en-US"/>
              <a:t>pump  replacement.</a:t>
            </a:r>
          </a:p>
          <a:p>
            <a:pPr indent="-385763" marL="385763">
              <a:buFont typeface="+mj-lt"/>
              <a:buAutoNum type="arabicPeriod"/>
            </a:pPr>
            <a:r>
              <a:rPr b="1" dirty="0" sz="2000" lang="en-US">
                <a:solidFill>
                  <a:srgbClr val="002060"/>
                </a:solidFill>
              </a:rPr>
              <a:t>No response to the bolus. </a:t>
            </a:r>
          </a:p>
          <a:p>
            <a:pPr lvl="1">
              <a:buFont typeface="Wingdings" pitchFamily="2" charset="2"/>
              <a:buChar char="ü"/>
            </a:pPr>
            <a:r>
              <a:rPr dirty="0" sz="2000" lang="en-US"/>
              <a:t>Plain films are obtained. </a:t>
            </a:r>
          </a:p>
          <a:p>
            <a:pPr lvl="1">
              <a:buFont typeface="Wingdings" pitchFamily="2" charset="2"/>
              <a:buChar char="ü"/>
            </a:pPr>
            <a:r>
              <a:rPr dirty="0" sz="2000" lang="en-US"/>
              <a:t>Management of acute withdrawal is initiated, given oral baclofen and oral or intravenous (IV) diazepam.</a:t>
            </a:r>
          </a:p>
          <a:p>
            <a:pPr indent="-385763" marL="385763">
              <a:buFont typeface="+mj-lt"/>
              <a:buAutoNum type="arabicPeriod"/>
            </a:pPr>
            <a:r>
              <a:rPr b="1" dirty="0" sz="2000" lang="en-US">
                <a:solidFill>
                  <a:srgbClr val="002060"/>
                </a:solidFill>
              </a:rPr>
              <a:t>Plain films demonstrate dislodgment or fracture</a:t>
            </a:r>
            <a:r>
              <a:rPr dirty="0" sz="2000" lang="en-US"/>
              <a:t> </a:t>
            </a:r>
            <a:r>
              <a:rPr b="1" dirty="0" sz="2000" lang="en-US">
                <a:solidFill>
                  <a:srgbClr val="C00000"/>
                </a:solidFill>
                <a:sym typeface="Wingdings" pitchFamily="2" charset="2"/>
              </a:rPr>
              <a:t></a:t>
            </a:r>
            <a:r>
              <a:rPr dirty="0" sz="2000" lang="en-US">
                <a:sym typeface="Wingdings" pitchFamily="2" charset="2"/>
              </a:rPr>
              <a:t> </a:t>
            </a:r>
            <a:r>
              <a:rPr dirty="0" sz="2000" lang="en-US"/>
              <a:t>urgent surgery to replace the catheter.</a:t>
            </a:r>
          </a:p>
          <a:p>
            <a:pPr indent="-385763" marL="385763">
              <a:buFont typeface="+mj-lt"/>
              <a:buAutoNum type="arabicPeriod"/>
            </a:pPr>
            <a:r>
              <a:rPr b="1" dirty="0" sz="2000" lang="en-US">
                <a:solidFill>
                  <a:srgbClr val="002060"/>
                </a:solidFill>
              </a:rPr>
              <a:t>No abnormality on imaging</a:t>
            </a:r>
            <a:r>
              <a:rPr dirty="0" sz="2000" lang="en-US"/>
              <a:t> </a:t>
            </a:r>
            <a:r>
              <a:rPr b="1" dirty="0" sz="2000" lang="en-US">
                <a:solidFill>
                  <a:srgbClr val="C00000"/>
                </a:solidFill>
                <a:sym typeface="Wingdings" pitchFamily="2" charset="2"/>
              </a:rPr>
              <a:t></a:t>
            </a:r>
            <a:r>
              <a:rPr dirty="0" sz="2000" lang="en-US"/>
              <a:t> Side port aspiration is performed </a:t>
            </a:r>
            <a:r>
              <a:rPr b="1" dirty="0" sz="2000" lang="en-US">
                <a:solidFill>
                  <a:srgbClr val="C00000"/>
                </a:solidFill>
                <a:sym typeface="Wingdings" pitchFamily="2" charset="2"/>
              </a:rPr>
              <a:t></a:t>
            </a:r>
            <a:r>
              <a:rPr dirty="0" sz="2000" lang="en-US">
                <a:sym typeface="Wingdings" pitchFamily="2" charset="2"/>
              </a:rPr>
              <a:t> </a:t>
            </a:r>
            <a:r>
              <a:rPr dirty="0" sz="2000" lang="en-US"/>
              <a:t>Inability to aspirate CSF implies an obstruction in the catheter system, and surgical exploration is advised.</a:t>
            </a:r>
          </a:p>
          <a:p>
            <a:pPr indent="-385763" marL="385763">
              <a:buFont typeface="+mj-lt"/>
              <a:buAutoNum type="arabicPeriod" startAt="5"/>
            </a:pPr>
            <a:r>
              <a:rPr b="1" dirty="0" sz="2000" lang="en-US">
                <a:solidFill>
                  <a:srgbClr val="002060"/>
                </a:solidFill>
              </a:rPr>
              <a:t>If there is still no resolution to the withdrawal symptoms </a:t>
            </a:r>
            <a:r>
              <a:rPr b="1" dirty="0" sz="2000" lang="en-US">
                <a:solidFill>
                  <a:srgbClr val="C00000"/>
                </a:solidFill>
                <a:sym typeface="Wingdings" pitchFamily="2" charset="2"/>
              </a:rPr>
              <a:t> </a:t>
            </a:r>
            <a:r>
              <a:rPr dirty="0" sz="2000" lang="en-US"/>
              <a:t>occult hydrocephalus should be considered because  a  disturbance  in  CSF  flow  dynamics  can  manifest  as </a:t>
            </a:r>
            <a:r>
              <a:rPr dirty="0" sz="2000" lang="en-US" err="1"/>
              <a:t>baclofen</a:t>
            </a:r>
            <a:r>
              <a:rPr dirty="0" sz="2000" lang="en-US"/>
              <a:t>  withdrawal.</a:t>
            </a:r>
          </a:p>
          <a:p>
            <a:pPr indent="-385763" marL="385763">
              <a:buFont typeface="+mj-lt"/>
              <a:buAutoNum type="arabicPeriod" startAt="5"/>
            </a:pPr>
            <a:r>
              <a:rPr dirty="0" sz="2000" lang="en-US"/>
              <a:t>In the patient with unexplained </a:t>
            </a:r>
            <a:r>
              <a:rPr dirty="0" sz="2000" lang="en-US" err="1"/>
              <a:t>baclofen</a:t>
            </a:r>
            <a:r>
              <a:rPr dirty="0" sz="2000" lang="en-US"/>
              <a:t> withdrawal </a:t>
            </a:r>
            <a:r>
              <a:rPr b="1" dirty="0" sz="2000" lang="en-US">
                <a:solidFill>
                  <a:srgbClr val="C00000"/>
                </a:solidFill>
                <a:sym typeface="Wingdings" pitchFamily="2" charset="2"/>
              </a:rPr>
              <a:t></a:t>
            </a:r>
            <a:r>
              <a:rPr dirty="0" sz="2000" lang="en-US">
                <a:sym typeface="Wingdings" pitchFamily="2" charset="2"/>
              </a:rPr>
              <a:t> </a:t>
            </a:r>
            <a:r>
              <a:rPr dirty="0" sz="2000" lang="en-US"/>
              <a:t>Surgical exploration of the pump.</a:t>
            </a:r>
            <a:endParaRPr dirty="0" sz="2000" lang="ar-IQ"/>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76" name=""/>
        <p:cNvGrpSpPr/>
        <p:nvPr/>
      </p:nvGrpSpPr>
      <p:grpSpPr>
        <a:xfrm>
          <a:off x="0" y="0"/>
          <a:ext cx="0" cy="0"/>
          <a:chOff x="0" y="0"/>
          <a:chExt cx="0" cy="0"/>
        </a:xfrm>
      </p:grpSpPr>
      <p:sp>
        <p:nvSpPr>
          <p:cNvPr id="1048633" name="Content Placeholder 2"/>
          <p:cNvSpPr>
            <a:spLocks noGrp="1"/>
          </p:cNvSpPr>
          <p:nvPr>
            <p:ph idx="1"/>
          </p:nvPr>
        </p:nvSpPr>
        <p:spPr>
          <a:xfrm>
            <a:off x="80818" y="82260"/>
            <a:ext cx="8970818" cy="6683375"/>
          </a:xfrm>
        </p:spPr>
        <p:txBody>
          <a:bodyPr>
            <a:normAutofit/>
          </a:bodyPr>
          <a:p>
            <a:pPr>
              <a:buFont typeface="Wingdings" pitchFamily="2" charset="2"/>
              <a:buChar char="v"/>
            </a:pPr>
            <a:r>
              <a:rPr b="1" dirty="0" sz="2000" lang="en-US">
                <a:solidFill>
                  <a:srgbClr val="002060"/>
                </a:solidFill>
              </a:rPr>
              <a:t>Syndromes with abrupt discontinuation of ITB:</a:t>
            </a:r>
          </a:p>
          <a:p>
            <a:pPr indent="-457200" marL="457200">
              <a:buFont typeface="+mj-lt"/>
              <a:buAutoNum type="arabicParenR"/>
            </a:pPr>
            <a:r>
              <a:rPr b="1" dirty="0" sz="2000" lang="en-US">
                <a:solidFill>
                  <a:srgbClr val="0070C0"/>
                </a:solidFill>
              </a:rPr>
              <a:t>Mild withdrawal symptoms:</a:t>
            </a:r>
            <a:r>
              <a:rPr dirty="0" sz="2000" lang="en-US"/>
              <a:t> return of spasticity and rigidity, tachycardia, </a:t>
            </a:r>
            <a:r>
              <a:rPr dirty="0" sz="2000" lang="en-US" err="1"/>
              <a:t>piloerection</a:t>
            </a:r>
            <a:r>
              <a:rPr dirty="0" sz="2000" lang="en-US"/>
              <a:t> (goosebumps) &amp; pruritus (pruritus without a rash is very suggestive of ITB withdrawal).</a:t>
            </a:r>
          </a:p>
          <a:p>
            <a:pPr indent="-457200" marL="457200">
              <a:buFont typeface="+mj-lt"/>
              <a:buAutoNum type="arabicParenR"/>
            </a:pPr>
            <a:r>
              <a:rPr b="1" dirty="0" sz="2000" lang="en-US">
                <a:solidFill>
                  <a:srgbClr val="0070C0"/>
                </a:solidFill>
              </a:rPr>
              <a:t>More significant withdrawal symptoms:</a:t>
            </a:r>
            <a:r>
              <a:rPr dirty="0" sz="2000" lang="en-US"/>
              <a:t> seizures &amp; hallucinations.</a:t>
            </a:r>
          </a:p>
          <a:p>
            <a:pPr indent="-457200" marL="457200">
              <a:buFont typeface="+mj-lt"/>
              <a:buAutoNum type="arabicParenR"/>
            </a:pPr>
            <a:r>
              <a:rPr b="1" dirty="0" sz="2000" lang="en-US">
                <a:solidFill>
                  <a:srgbClr val="0070C0"/>
                </a:solidFill>
              </a:rPr>
              <a:t>Severe withdrawal symptoms:</a:t>
            </a:r>
            <a:r>
              <a:rPr dirty="0" sz="2000" lang="en-US"/>
              <a:t> increased rebound spasticity, rigidity, fever, labile BP, and reduced level of consciousness. </a:t>
            </a:r>
          </a:p>
          <a:p>
            <a:pPr indent="-457200" marL="457200">
              <a:buFont typeface="+mj-lt"/>
              <a:buAutoNum type="arabicParenR"/>
            </a:pPr>
            <a:endParaRPr dirty="0" sz="2000" lang="en-US"/>
          </a:p>
          <a:p>
            <a:pPr lvl="1">
              <a:buFont typeface="Wingdings" pitchFamily="2" charset="2"/>
              <a:buChar char="Ø"/>
            </a:pPr>
            <a:r>
              <a:rPr b="1" dirty="0" sz="2000" lang="en-US"/>
              <a:t>If untreated, the severe syndrome can progress over 24–72 hours to </a:t>
            </a:r>
          </a:p>
          <a:p>
            <a:pPr lvl="2">
              <a:buFont typeface="Wingdings" pitchFamily="2" charset="2"/>
              <a:buChar char="ü"/>
            </a:pPr>
            <a:r>
              <a:rPr dirty="0" lang="en-US"/>
              <a:t>Rhabdomyolysis (with elevated creatine </a:t>
            </a:r>
            <a:r>
              <a:rPr dirty="0" lang="en-US" err="1"/>
              <a:t>phosphokinase</a:t>
            </a:r>
            <a:r>
              <a:rPr dirty="0" lang="en-US"/>
              <a:t> (CPK)and transaminase), </a:t>
            </a:r>
          </a:p>
          <a:p>
            <a:pPr lvl="2">
              <a:buFont typeface="Wingdings" pitchFamily="2" charset="2"/>
              <a:buChar char="ü"/>
            </a:pPr>
            <a:r>
              <a:rPr dirty="0" lang="en-US"/>
              <a:t>Hepatic and renal failure, </a:t>
            </a:r>
          </a:p>
          <a:p>
            <a:pPr lvl="2">
              <a:buFont typeface="Wingdings" pitchFamily="2" charset="2"/>
              <a:buChar char="ü"/>
            </a:pPr>
            <a:r>
              <a:rPr dirty="0" lang="en-US"/>
              <a:t>DIC,</a:t>
            </a:r>
          </a:p>
          <a:p>
            <a:pPr lvl="2">
              <a:buFont typeface="Wingdings" pitchFamily="2" charset="2"/>
              <a:buChar char="ü"/>
            </a:pPr>
            <a:r>
              <a:rPr dirty="0" lang="en-US"/>
              <a:t>Occasionally death.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48" name=""/>
        <p:cNvGrpSpPr/>
        <p:nvPr/>
      </p:nvGrpSpPr>
      <p:grpSpPr>
        <a:xfrm>
          <a:off x="0" y="0"/>
          <a:ext cx="0" cy="0"/>
          <a:chOff x="0" y="0"/>
          <a:chExt cx="0" cy="0"/>
        </a:xfrm>
      </p:grpSpPr>
      <p:sp>
        <p:nvSpPr>
          <p:cNvPr id="1048591" name="Title 1"/>
          <p:cNvSpPr>
            <a:spLocks noGrp="1"/>
          </p:cNvSpPr>
          <p:nvPr>
            <p:ph type="title"/>
          </p:nvPr>
        </p:nvSpPr>
        <p:spPr>
          <a:xfrm>
            <a:off x="86013" y="18255"/>
            <a:ext cx="7886700" cy="443563"/>
          </a:xfrm>
        </p:spPr>
        <p:txBody>
          <a:bodyPr>
            <a:normAutofit/>
          </a:bodyPr>
          <a:p>
            <a:pPr indent="-342900" marL="342900">
              <a:buFont typeface="Wingdings" pitchFamily="2" charset="2"/>
              <a:buChar char="q"/>
            </a:pPr>
            <a:r>
              <a:rPr b="1" dirty="0" sz="2400" lang="en-US" u="sng">
                <a:solidFill>
                  <a:srgbClr val="C00000"/>
                </a:solidFill>
                <a:latin typeface="+mn-lt"/>
              </a:rPr>
              <a:t>Intrathecal Morphine Pump</a:t>
            </a:r>
            <a:endParaRPr b="1" dirty="0" sz="2400" lang="ar-IQ" u="sng">
              <a:solidFill>
                <a:srgbClr val="C00000"/>
              </a:solidFill>
              <a:latin typeface="+mn-lt"/>
            </a:endParaRPr>
          </a:p>
        </p:txBody>
      </p:sp>
      <p:sp>
        <p:nvSpPr>
          <p:cNvPr id="1048592" name="Content Placeholder 2"/>
          <p:cNvSpPr>
            <a:spLocks noGrp="1"/>
          </p:cNvSpPr>
          <p:nvPr>
            <p:ph idx="1"/>
          </p:nvPr>
        </p:nvSpPr>
        <p:spPr>
          <a:xfrm>
            <a:off x="86013" y="461817"/>
            <a:ext cx="8971974" cy="6377927"/>
          </a:xfrm>
        </p:spPr>
        <p:txBody>
          <a:bodyPr>
            <a:normAutofit/>
          </a:bodyPr>
          <a:p>
            <a:pPr>
              <a:buFont typeface="Wingdings" pitchFamily="2" charset="2"/>
              <a:buChar char="Ø"/>
            </a:pPr>
            <a:r>
              <a:rPr b="1" dirty="0" sz="2000" lang="en-US"/>
              <a:t>They used as palliative management of </a:t>
            </a:r>
          </a:p>
          <a:p>
            <a:pPr lvl="1">
              <a:buFont typeface="Wingdings" pitchFamily="2" charset="2"/>
              <a:buChar char="ü"/>
            </a:pPr>
            <a:r>
              <a:rPr dirty="0" sz="2000" lang="en-US">
                <a:solidFill>
                  <a:srgbClr val="002060"/>
                </a:solidFill>
              </a:rPr>
              <a:t>oncologic pain</a:t>
            </a:r>
          </a:p>
          <a:p>
            <a:pPr lvl="1">
              <a:buFont typeface="Wingdings" pitchFamily="2" charset="2"/>
              <a:buChar char="ü"/>
            </a:pPr>
            <a:r>
              <a:rPr dirty="0" sz="2000" lang="en-US">
                <a:solidFill>
                  <a:srgbClr val="002060"/>
                </a:solidFill>
              </a:rPr>
              <a:t>neuropathic pain syndromes.</a:t>
            </a:r>
          </a:p>
          <a:p>
            <a:pPr lvl="1">
              <a:buFont typeface="Wingdings" pitchFamily="2" charset="2"/>
              <a:buChar char="ü"/>
            </a:pPr>
            <a:endParaRPr dirty="0" sz="2000" lang="en-US">
              <a:solidFill>
                <a:srgbClr val="002060"/>
              </a:solidFill>
            </a:endParaRPr>
          </a:p>
          <a:p>
            <a:r>
              <a:rPr dirty="0" sz="2000" lang="en-US"/>
              <a:t>As a hydrophilic opioid, morphine is the most commonly used intrathecal drug because of limited sequestration in adipose tissue and delayed clearance from the cerebrospinal fluid compared to other lipophilic opioids.</a:t>
            </a:r>
          </a:p>
          <a:p>
            <a:r>
              <a:rPr dirty="0" sz="2000" lang="en-US"/>
              <a:t>Risk of </a:t>
            </a:r>
            <a:r>
              <a:rPr b="1" dirty="0" sz="2000" lang="en-US">
                <a:solidFill>
                  <a:srgbClr val="002060"/>
                </a:solidFill>
              </a:rPr>
              <a:t>respiratory depression </a:t>
            </a:r>
            <a:r>
              <a:rPr dirty="0" sz="2000" lang="en-US"/>
              <a:t>and </a:t>
            </a:r>
            <a:r>
              <a:rPr b="1" dirty="0" sz="2000" lang="en-US">
                <a:solidFill>
                  <a:srgbClr val="002060"/>
                </a:solidFill>
              </a:rPr>
              <a:t>pruritus</a:t>
            </a:r>
            <a:r>
              <a:rPr dirty="0" sz="2000" lang="en-US"/>
              <a:t>.</a:t>
            </a:r>
          </a:p>
          <a:p>
            <a:r>
              <a:rPr dirty="0" sz="2000" lang="en-US"/>
              <a:t>complications including catheter malfunction, catheter granulomas.</a:t>
            </a:r>
          </a:p>
          <a:p>
            <a:r>
              <a:rPr b="1" dirty="0" sz="2000" lang="en-US"/>
              <a:t>Long-term use</a:t>
            </a:r>
            <a:r>
              <a:rPr dirty="0" sz="2000" lang="en-US"/>
              <a:t> </a:t>
            </a:r>
            <a:r>
              <a:rPr b="1" dirty="0" sz="2000" lang="en-US">
                <a:solidFill>
                  <a:srgbClr val="C00000"/>
                </a:solidFill>
                <a:sym typeface="Wingdings" pitchFamily="2" charset="2"/>
              </a:rPr>
              <a:t></a:t>
            </a:r>
            <a:r>
              <a:rPr dirty="0" sz="2000" lang="en-US"/>
              <a:t> </a:t>
            </a:r>
            <a:r>
              <a:rPr b="1" dirty="0" sz="2000" lang="en-US">
                <a:solidFill>
                  <a:srgbClr val="0070C0"/>
                </a:solidFill>
              </a:rPr>
              <a:t>hypogonadotropic hypogonadism and other hormonal disturbances</a:t>
            </a:r>
            <a:r>
              <a:rPr dirty="0" sz="2000" lang="en-US"/>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34" name="Title 1"/>
          <p:cNvSpPr>
            <a:spLocks noGrp="1"/>
          </p:cNvSpPr>
          <p:nvPr>
            <p:ph type="title"/>
          </p:nvPr>
        </p:nvSpPr>
        <p:spPr>
          <a:xfrm>
            <a:off x="2935142" y="2851283"/>
            <a:ext cx="3273714" cy="778598"/>
          </a:xfrm>
        </p:spPr>
        <p:txBody>
          <a:bodyPr>
            <a:normAutofit/>
          </a:bodyPr>
          <a:p>
            <a:pPr algn="ctr"/>
            <a:r>
              <a:rPr dirty="0" lang="en-US">
                <a:solidFill>
                  <a:srgbClr val="000000"/>
                </a:solidFill>
                <a:latin typeface="Algerian" pitchFamily="82" charset="77"/>
              </a:rPr>
              <a:t>Thank you</a:t>
            </a:r>
            <a:endParaRPr dirty="0" lang="en-US">
              <a:solidFill>
                <a:srgbClr val="000000"/>
              </a:solidFill>
              <a:latin typeface="Algerian" pitchFamily="8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49" name=""/>
        <p:cNvGrpSpPr/>
        <p:nvPr/>
      </p:nvGrpSpPr>
      <p:grpSpPr>
        <a:xfrm>
          <a:off x="0" y="0"/>
          <a:ext cx="0" cy="0"/>
          <a:chOff x="0" y="0"/>
          <a:chExt cx="0" cy="0"/>
        </a:xfrm>
      </p:grpSpPr>
      <p:sp>
        <p:nvSpPr>
          <p:cNvPr id="1048593" name="Title 1"/>
          <p:cNvSpPr>
            <a:spLocks noGrp="1"/>
          </p:cNvSpPr>
          <p:nvPr>
            <p:ph type="title"/>
          </p:nvPr>
        </p:nvSpPr>
        <p:spPr>
          <a:xfrm>
            <a:off x="1122507" y="407345"/>
            <a:ext cx="6898986" cy="781450"/>
          </a:xfrm>
        </p:spPr>
        <p:txBody>
          <a:bodyPr>
            <a:normAutofit fontScale="90000"/>
          </a:bodyPr>
          <a:p>
            <a:r>
              <a:rPr b="1" dirty="0" lang="en-US">
                <a:solidFill>
                  <a:srgbClr val="00559C"/>
                </a:solidFill>
                <a:latin typeface="Open Sans"/>
              </a:rPr>
              <a:t>The intrathecal pump system</a:t>
            </a:r>
            <a:endParaRPr dirty="0" lang="ar-IQ"/>
          </a:p>
        </p:txBody>
      </p:sp>
      <p:pic>
        <p:nvPicPr>
          <p:cNvPr id="2097152" name="Content Placeholder 4"/>
          <p:cNvPicPr>
            <a:picLocks noChangeAspect="1" noGrp="1"/>
          </p:cNvPicPr>
          <p:nvPr>
            <p:ph idx="1"/>
          </p:nvPr>
        </p:nvPicPr>
        <p:blipFill>
          <a:blip xmlns:r="http://schemas.openxmlformats.org/officeDocument/2006/relationships" r:embed="rId1"/>
          <a:stretch>
            <a:fillRect/>
          </a:stretch>
        </p:blipFill>
        <p:spPr>
          <a:xfrm>
            <a:off x="4124793" y="1690688"/>
            <a:ext cx="4843320" cy="4759967"/>
          </a:xfrm>
          <a:prstGeom prst="rect"/>
          <a:ln>
            <a:noFill/>
          </a:ln>
          <a:effectLst>
            <a:softEdge rad="112500"/>
          </a:effectLst>
        </p:spPr>
      </p:pic>
      <p:sp>
        <p:nvSpPr>
          <p:cNvPr id="1048594" name="Rectangle 7"/>
          <p:cNvSpPr/>
          <p:nvPr/>
        </p:nvSpPr>
        <p:spPr>
          <a:xfrm>
            <a:off x="441432" y="1690688"/>
            <a:ext cx="3437840" cy="2554545"/>
          </a:xfrm>
          <a:prstGeom prst="rect"/>
        </p:spPr>
        <p:txBody>
          <a:bodyPr wrap="square">
            <a:spAutoFit/>
          </a:bodyPr>
          <a:p>
            <a:r>
              <a:rPr b="1" dirty="0" sz="2000" lang="en-US">
                <a:solidFill>
                  <a:srgbClr val="00559C"/>
                </a:solidFill>
              </a:rPr>
              <a:t>The intrathecal pump system consists of a </a:t>
            </a:r>
            <a:r>
              <a:rPr b="1" dirty="0" sz="2000" lang="en-US">
                <a:solidFill>
                  <a:srgbClr val="FF0000"/>
                </a:solidFill>
              </a:rPr>
              <a:t>pump/reservoir </a:t>
            </a:r>
            <a:r>
              <a:rPr b="1" dirty="0" sz="2000" lang="en-US">
                <a:solidFill>
                  <a:srgbClr val="00559C"/>
                </a:solidFill>
              </a:rPr>
              <a:t>implanted between the muscle and skin of your abdomen and a </a:t>
            </a:r>
            <a:r>
              <a:rPr b="1" dirty="0" sz="2000" lang="en-US">
                <a:solidFill>
                  <a:srgbClr val="FF0000"/>
                </a:solidFill>
              </a:rPr>
              <a:t>catheter</a:t>
            </a:r>
            <a:r>
              <a:rPr b="1" dirty="0" sz="2000" lang="en-US">
                <a:solidFill>
                  <a:srgbClr val="00559C"/>
                </a:solidFill>
              </a:rPr>
              <a:t> that carries pain medication from the pump to the spinal cord and nerves.</a:t>
            </a:r>
            <a:endParaRPr dirty="0" sz="2000" lang="ar-IQ"/>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0" name=""/>
        <p:cNvGrpSpPr/>
        <p:nvPr/>
      </p:nvGrpSpPr>
      <p:grpSpPr>
        <a:xfrm>
          <a:off x="0" y="0"/>
          <a:ext cx="0" cy="0"/>
          <a:chOff x="0" y="0"/>
          <a:chExt cx="0" cy="0"/>
        </a:xfrm>
      </p:grpSpPr>
      <p:sp>
        <p:nvSpPr>
          <p:cNvPr id="1048595" name="Title 1"/>
          <p:cNvSpPr>
            <a:spLocks noGrp="1"/>
          </p:cNvSpPr>
          <p:nvPr>
            <p:ph type="title"/>
          </p:nvPr>
        </p:nvSpPr>
        <p:spPr>
          <a:xfrm>
            <a:off x="86013" y="18255"/>
            <a:ext cx="7886700" cy="443563"/>
          </a:xfrm>
        </p:spPr>
        <p:txBody>
          <a:bodyPr>
            <a:normAutofit/>
          </a:bodyPr>
          <a:p>
            <a:pPr indent="-342900" marL="342900">
              <a:buFont typeface="Wingdings" pitchFamily="2" charset="2"/>
              <a:buChar char="q"/>
            </a:pPr>
            <a:r>
              <a:rPr b="1" dirty="0" sz="2400" lang="en-US" u="sng">
                <a:solidFill>
                  <a:srgbClr val="C00000"/>
                </a:solidFill>
                <a:latin typeface="+mn-lt"/>
              </a:rPr>
              <a:t>INDICATION</a:t>
            </a:r>
            <a:endParaRPr b="1" dirty="0" sz="2400" lang="ar-IQ" u="sng">
              <a:solidFill>
                <a:srgbClr val="C00000"/>
              </a:solidFill>
              <a:latin typeface="+mn-lt"/>
            </a:endParaRPr>
          </a:p>
        </p:txBody>
      </p:sp>
      <p:sp>
        <p:nvSpPr>
          <p:cNvPr id="1048596" name="Content Placeholder 2"/>
          <p:cNvSpPr>
            <a:spLocks noGrp="1"/>
          </p:cNvSpPr>
          <p:nvPr>
            <p:ph idx="1"/>
          </p:nvPr>
        </p:nvSpPr>
        <p:spPr>
          <a:xfrm>
            <a:off x="86013" y="461818"/>
            <a:ext cx="8971974" cy="6292273"/>
          </a:xfrm>
        </p:spPr>
        <p:txBody>
          <a:bodyPr>
            <a:noAutofit/>
          </a:bodyPr>
          <a:p>
            <a:pPr>
              <a:buFont typeface="Wingdings" pitchFamily="2" charset="2"/>
              <a:buChar char="Ø"/>
            </a:pPr>
            <a:r>
              <a:rPr b="1" dirty="0" sz="2000" lang="en-US"/>
              <a:t>Chronic pain caused by: </a:t>
            </a:r>
          </a:p>
          <a:p>
            <a:pPr indent="-457200" lvl="1" marL="914400">
              <a:buFont typeface="+mj-lt"/>
              <a:buAutoNum type="arabicPeriod"/>
            </a:pPr>
            <a:r>
              <a:rPr b="1" dirty="0" sz="2000" lang="en-US">
                <a:solidFill>
                  <a:srgbClr val="0070C0"/>
                </a:solidFill>
              </a:rPr>
              <a:t>Failed back surgery syndrome</a:t>
            </a:r>
            <a:r>
              <a:rPr b="1" dirty="0" sz="2000" lang="en-US"/>
              <a:t>:</a:t>
            </a:r>
            <a:endParaRPr dirty="0" lang="en-US"/>
          </a:p>
          <a:p>
            <a:pPr indent="-457200" lvl="1" marL="914400">
              <a:buFont typeface="+mj-lt"/>
              <a:buAutoNum type="arabicPeriod"/>
            </a:pPr>
            <a:r>
              <a:rPr b="1" dirty="0" sz="2000" lang="en-US">
                <a:solidFill>
                  <a:srgbClr val="0070C0"/>
                </a:solidFill>
              </a:rPr>
              <a:t>Reflex sympathetic dystrophy</a:t>
            </a:r>
            <a:r>
              <a:rPr b="1" dirty="0" sz="2000" lang="en-US"/>
              <a:t>:</a:t>
            </a:r>
          </a:p>
          <a:p>
            <a:pPr lvl="2">
              <a:buFont typeface="Wingdings" pitchFamily="2" charset="2"/>
              <a:buChar char="§"/>
            </a:pPr>
            <a:r>
              <a:rPr dirty="0" lang="en-US"/>
              <a:t>a progressive disease of the nervous system in which patients feel constant chronic burning pain.</a:t>
            </a:r>
          </a:p>
          <a:p>
            <a:pPr indent="-457200" lvl="1" marL="914400">
              <a:buFont typeface="+mj-lt"/>
              <a:buAutoNum type="arabicPeriod"/>
            </a:pPr>
            <a:r>
              <a:rPr b="1" dirty="0" sz="2000" lang="en-US">
                <a:solidFill>
                  <a:srgbClr val="0070C0"/>
                </a:solidFill>
              </a:rPr>
              <a:t>Causalgia</a:t>
            </a:r>
            <a:r>
              <a:rPr b="1" dirty="0" sz="2000" lang="en-US"/>
              <a:t>:</a:t>
            </a:r>
            <a:r>
              <a:rPr dirty="0" sz="2000" lang="en-US"/>
              <a:t> a burning pain caused by peripheral nerve injury.</a:t>
            </a:r>
          </a:p>
          <a:p>
            <a:pPr indent="-457200" lvl="1" marL="914400">
              <a:buFont typeface="+mj-lt"/>
              <a:buAutoNum type="arabicPeriod"/>
            </a:pPr>
            <a:r>
              <a:rPr b="1" dirty="0" sz="2000" lang="en-US">
                <a:solidFill>
                  <a:srgbClr val="0070C0"/>
                </a:solidFill>
              </a:rPr>
              <a:t>Arachnoiditis</a:t>
            </a:r>
            <a:r>
              <a:rPr b="1" dirty="0" sz="2000" lang="en-US"/>
              <a:t>: </a:t>
            </a:r>
            <a:r>
              <a:rPr dirty="0" sz="2000" lang="en-US"/>
              <a:t>painful inflammation and scarring of the meninges.</a:t>
            </a:r>
          </a:p>
          <a:p>
            <a:pPr indent="-457200" lvl="1" marL="914400">
              <a:buFont typeface="+mj-lt"/>
              <a:buAutoNum type="arabicPeriod"/>
            </a:pPr>
            <a:r>
              <a:rPr b="1" dirty="0" sz="2000" lang="en-US">
                <a:solidFill>
                  <a:srgbClr val="0070C0"/>
                </a:solidFill>
              </a:rPr>
              <a:t>Cancer pain</a:t>
            </a:r>
            <a:r>
              <a:rPr b="1" dirty="0" sz="2000" lang="en-US"/>
              <a:t>: </a:t>
            </a:r>
          </a:p>
          <a:p>
            <a:pPr lvl="2">
              <a:buFont typeface="Wingdings" pitchFamily="2" charset="2"/>
              <a:buChar char="§"/>
            </a:pPr>
            <a:r>
              <a:rPr dirty="0" lang="en-US"/>
              <a:t>constant pain caused by tumors compressing the spinal nerves, or scarring from previous radiation therapy.</a:t>
            </a:r>
            <a:endParaRPr dirty="0" sz="2000" lang="en-US"/>
          </a:p>
          <a:p>
            <a:pPr indent="-457200" lvl="1" marL="914400">
              <a:buFont typeface="+mj-lt"/>
              <a:buAutoNum type="arabicPeriod"/>
            </a:pPr>
            <a:r>
              <a:rPr b="1" dirty="0" sz="2000" lang="en-US">
                <a:solidFill>
                  <a:srgbClr val="0070C0"/>
                </a:solidFill>
              </a:rPr>
              <a:t>Chronic pancreatitis.</a:t>
            </a:r>
            <a:endParaRPr b="1" dirty="0" sz="2000" lang="en-US"/>
          </a:p>
          <a:p>
            <a:pPr>
              <a:buFont typeface="Wingdings" pitchFamily="2" charset="2"/>
              <a:buChar char="Ø"/>
            </a:pPr>
            <a:r>
              <a:rPr b="1" dirty="0" sz="2000" lang="en-US"/>
              <a:t>Spasticity caused by </a:t>
            </a:r>
          </a:p>
          <a:p>
            <a:pPr indent="-457200" lvl="1" marL="914400">
              <a:buFont typeface="+mj-lt"/>
              <a:buAutoNum type="arabicParenR"/>
            </a:pPr>
            <a:r>
              <a:rPr b="1" dirty="0" sz="2000" lang="en-US">
                <a:solidFill>
                  <a:srgbClr val="0070C0"/>
                </a:solidFill>
              </a:rPr>
              <a:t>Cerebral palsy:</a:t>
            </a:r>
            <a:r>
              <a:rPr b="1" dirty="0" sz="2000" lang="en-US"/>
              <a:t> </a:t>
            </a:r>
          </a:p>
          <a:p>
            <a:pPr lvl="2">
              <a:buFont typeface="Wingdings" pitchFamily="2" charset="2"/>
              <a:buChar char="§"/>
            </a:pPr>
            <a:r>
              <a:rPr dirty="0" lang="en-US"/>
              <a:t>a nervous disorder that impairs control of body movement.</a:t>
            </a:r>
          </a:p>
          <a:p>
            <a:pPr indent="-457200" lvl="1" marL="914400">
              <a:buFont typeface="+mj-lt"/>
              <a:buAutoNum type="arabicParenR"/>
            </a:pPr>
            <a:r>
              <a:rPr b="1" dirty="0" sz="2000" lang="en-US">
                <a:solidFill>
                  <a:srgbClr val="0070C0"/>
                </a:solidFill>
              </a:rPr>
              <a:t>Multiple sclerosis.</a:t>
            </a:r>
          </a:p>
          <a:p>
            <a:pPr indent="-457200" lvl="1" marL="914400">
              <a:buFont typeface="+mj-lt"/>
              <a:buAutoNum type="arabicParenR"/>
            </a:pPr>
            <a:r>
              <a:rPr b="1" dirty="0" sz="2000" lang="en-US">
                <a:solidFill>
                  <a:srgbClr val="0070C0"/>
                </a:solidFill>
              </a:rPr>
              <a:t>Stroke.</a:t>
            </a:r>
          </a:p>
          <a:p>
            <a:pPr indent="-457200" lvl="1" marL="914400">
              <a:buFont typeface="+mj-lt"/>
              <a:buAutoNum type="arabicParenR"/>
            </a:pPr>
            <a:r>
              <a:rPr b="1" dirty="0" sz="2000" lang="en-US">
                <a:solidFill>
                  <a:srgbClr val="0070C0"/>
                </a:solidFill>
              </a:rPr>
              <a:t>Brain injury.</a:t>
            </a:r>
          </a:p>
          <a:p>
            <a:pPr indent="-457200" lvl="1" marL="914400">
              <a:buFont typeface="+mj-lt"/>
              <a:buAutoNum type="arabicParenR"/>
            </a:pPr>
            <a:r>
              <a:rPr b="1" dirty="0" sz="2000" lang="en-US">
                <a:solidFill>
                  <a:srgbClr val="0070C0"/>
                </a:solidFill>
              </a:rPr>
              <a:t>Spinal cord injury.</a:t>
            </a:r>
          </a:p>
          <a:p>
            <a:pPr>
              <a:buFont typeface="Wingdings" pitchFamily="2" charset="2"/>
              <a:buChar char="Ø"/>
            </a:pPr>
            <a:endParaRPr dirty="0" sz="2000" lang="ar-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1" name=""/>
        <p:cNvGrpSpPr/>
        <p:nvPr/>
      </p:nvGrpSpPr>
      <p:grpSpPr>
        <a:xfrm>
          <a:off x="0" y="0"/>
          <a:ext cx="0" cy="0"/>
          <a:chOff x="0" y="0"/>
          <a:chExt cx="0" cy="0"/>
        </a:xfrm>
      </p:grpSpPr>
      <p:sp>
        <p:nvSpPr>
          <p:cNvPr id="1048597" name="Title 1"/>
          <p:cNvSpPr>
            <a:spLocks noGrp="1"/>
          </p:cNvSpPr>
          <p:nvPr>
            <p:ph type="title"/>
          </p:nvPr>
        </p:nvSpPr>
        <p:spPr>
          <a:xfrm>
            <a:off x="89984" y="0"/>
            <a:ext cx="8515350" cy="508000"/>
          </a:xfrm>
        </p:spPr>
        <p:txBody>
          <a:bodyPr>
            <a:normAutofit fontScale="90000"/>
          </a:bodyPr>
          <a:p>
            <a:pPr indent="-342900" marL="342900">
              <a:buFont typeface="Wingdings" pitchFamily="2" charset="2"/>
              <a:buChar char="q"/>
            </a:pPr>
            <a:r>
              <a:rPr b="1" dirty="0" sz="2400" lang="en-US" u="sng">
                <a:solidFill>
                  <a:srgbClr val="C00000"/>
                </a:solidFill>
                <a:latin typeface="+mn-lt"/>
              </a:rPr>
              <a:t>Management of Hypertonia and Spasticity in Cerebral Palsy</a:t>
            </a:r>
            <a:endParaRPr dirty="0" sz="2400" lang="ar-IQ" u="sng">
              <a:solidFill>
                <a:srgbClr val="C00000"/>
              </a:solidFill>
              <a:latin typeface="+mn-lt"/>
            </a:endParaRPr>
          </a:p>
        </p:txBody>
      </p:sp>
      <p:sp>
        <p:nvSpPr>
          <p:cNvPr id="1048598" name="Content Placeholder 2"/>
          <p:cNvSpPr>
            <a:spLocks noGrp="1"/>
          </p:cNvSpPr>
          <p:nvPr>
            <p:ph idx="1"/>
          </p:nvPr>
        </p:nvSpPr>
        <p:spPr>
          <a:xfrm>
            <a:off x="89984" y="508000"/>
            <a:ext cx="8964032" cy="6269182"/>
          </a:xfrm>
        </p:spPr>
        <p:txBody>
          <a:bodyPr>
            <a:normAutofit fontScale="95000" lnSpcReduction="20000"/>
          </a:bodyPr>
          <a:p>
            <a:pPr>
              <a:buFont typeface="Wingdings" pitchFamily="2" charset="2"/>
              <a:buChar char="Ø"/>
            </a:pPr>
            <a:r>
              <a:rPr b="1" dirty="0" sz="2000" lang="en-US"/>
              <a:t>Oral Medications </a:t>
            </a:r>
            <a:r>
              <a:rPr dirty="0" sz="2000" lang="en-US"/>
              <a:t>(first line of intervention for spasticity)</a:t>
            </a:r>
            <a:endParaRPr b="1" dirty="0" sz="2000" lang="en-US"/>
          </a:p>
          <a:p>
            <a:pPr lvl="1"/>
            <a:r>
              <a:rPr dirty="0" sz="2000" lang="en-US"/>
              <a:t>Baclofen</a:t>
            </a:r>
          </a:p>
          <a:p>
            <a:pPr lvl="2">
              <a:buFont typeface="Wingdings" pitchFamily="2" charset="2"/>
              <a:buChar char="ü"/>
            </a:pPr>
            <a:r>
              <a:rPr dirty="0" lang="en-US"/>
              <a:t>(GABA) type B agonist. The initial dosage is 2.5 mg/day and is gradually increased to a maximum of 20-60 mg/day.</a:t>
            </a:r>
          </a:p>
          <a:p>
            <a:pPr lvl="1"/>
            <a:r>
              <a:rPr dirty="0" sz="2000" lang="en-US"/>
              <a:t>Tizanidine, Diazepam, </a:t>
            </a:r>
            <a:r>
              <a:rPr dirty="0" sz="2000" lang="en-US" err="1"/>
              <a:t>Dantrolene</a:t>
            </a:r>
            <a:r>
              <a:rPr dirty="0" sz="2000" lang="en-US"/>
              <a:t> Sodium.</a:t>
            </a:r>
          </a:p>
          <a:p>
            <a:pPr lvl="1"/>
            <a:endParaRPr dirty="0" sz="2000" lang="en-US"/>
          </a:p>
          <a:p>
            <a:pPr>
              <a:buFont typeface="Wingdings" pitchFamily="2" charset="2"/>
              <a:buChar char="Ø"/>
            </a:pPr>
            <a:r>
              <a:rPr b="1" dirty="0" sz="2000" lang="en-US"/>
              <a:t>Focal Spasticity</a:t>
            </a:r>
          </a:p>
          <a:p>
            <a:pPr lvl="1"/>
            <a:r>
              <a:rPr dirty="0" sz="2000" lang="en-US"/>
              <a:t>Botulinum Toxin, Phenol and Alcohol.</a:t>
            </a:r>
          </a:p>
          <a:p>
            <a:pPr lvl="1"/>
            <a:endParaRPr b="1" dirty="0" sz="2000" lang="en-US"/>
          </a:p>
          <a:p>
            <a:pPr>
              <a:buFont typeface="Wingdings" pitchFamily="2" charset="2"/>
              <a:buChar char="Ø"/>
            </a:pPr>
            <a:r>
              <a:rPr b="1" dirty="0" sz="2000" lang="en-US" err="1"/>
              <a:t>Multisegmental</a:t>
            </a:r>
            <a:r>
              <a:rPr b="1" dirty="0" sz="2000" lang="en-US"/>
              <a:t> and Generalized Spasticity</a:t>
            </a:r>
          </a:p>
          <a:p>
            <a:pPr indent="-342900" lvl="1" marL="685800">
              <a:buFont typeface="+mj-lt"/>
              <a:buAutoNum type="arabicPeriod"/>
            </a:pPr>
            <a:r>
              <a:rPr b="1" dirty="0" sz="2000" lang="en-US">
                <a:solidFill>
                  <a:srgbClr val="002060"/>
                </a:solidFill>
              </a:rPr>
              <a:t>Selective Dorsal Rhizotomy (SDR)</a:t>
            </a:r>
          </a:p>
          <a:p>
            <a:pPr indent="-342900" lvl="2">
              <a:buFont typeface="Wingdings" pitchFamily="2" charset="2"/>
              <a:buChar char="ü"/>
            </a:pPr>
            <a:r>
              <a:rPr dirty="0" lang="en-US"/>
              <a:t>“Best  typical”  SDR candidate  among  patients  with  CP  </a:t>
            </a:r>
          </a:p>
          <a:p>
            <a:pPr indent="-342900" lvl="3">
              <a:buFont typeface="Wingdings" pitchFamily="2" charset="2"/>
              <a:buChar char="§"/>
            </a:pPr>
            <a:r>
              <a:rPr dirty="0" sz="2000" lang="en-US"/>
              <a:t>Spastic </a:t>
            </a:r>
            <a:r>
              <a:rPr dirty="0" sz="2000" lang="en-US" err="1"/>
              <a:t>diplegic</a:t>
            </a:r>
            <a:r>
              <a:rPr dirty="0" sz="2000" lang="en-US"/>
              <a:t>  pattern,  </a:t>
            </a:r>
          </a:p>
          <a:p>
            <a:pPr indent="-342900" lvl="3">
              <a:buFont typeface="Wingdings" pitchFamily="2" charset="2"/>
              <a:buChar char="§"/>
            </a:pPr>
            <a:r>
              <a:rPr dirty="0" sz="2000" lang="en-US"/>
              <a:t>Born  prematurely,  who  is  already  ambulating  (or showing  signs  of  developing  ambulation,  such  as  being  a  </a:t>
            </a:r>
            <a:r>
              <a:rPr dirty="0" sz="2000" lang="en-US" err="1"/>
              <a:t>kneewalker</a:t>
            </a:r>
            <a:r>
              <a:rPr dirty="0" sz="2000" lang="en-US"/>
              <a:t>).</a:t>
            </a:r>
          </a:p>
          <a:p>
            <a:pPr indent="-342900" lvl="3">
              <a:buFont typeface="Wingdings" pitchFamily="2" charset="2"/>
              <a:buChar char="§"/>
            </a:pPr>
            <a:r>
              <a:rPr dirty="0" sz="2000" lang="en-US"/>
              <a:t>(GMFCS levels I and II), are </a:t>
            </a:r>
            <a:r>
              <a:rPr dirty="0" sz="2000" lang="en-US" u="sng"/>
              <a:t>between 4 and 7 years</a:t>
            </a:r>
            <a:r>
              <a:rPr dirty="0" sz="2000" lang="en-US"/>
              <a:t> of age</a:t>
            </a:r>
          </a:p>
          <a:p>
            <a:pPr indent="-342900" lvl="1" marL="685800">
              <a:buFont typeface="+mj-lt"/>
              <a:buAutoNum type="arabicPeriod"/>
            </a:pPr>
            <a:r>
              <a:rPr b="1" dirty="0" sz="2000" lang="en-US">
                <a:solidFill>
                  <a:srgbClr val="002060"/>
                </a:solidFill>
              </a:rPr>
              <a:t>Intrathecal Baclofen (ITB)</a:t>
            </a:r>
          </a:p>
          <a:p>
            <a:pPr indent="-342900" lvl="2">
              <a:buFont typeface="Wingdings" pitchFamily="2" charset="2"/>
              <a:buChar char="ü"/>
            </a:pPr>
            <a:r>
              <a:rPr dirty="0" lang="en-US"/>
              <a:t>GMFCS  class  III,  IV or  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53" name=""/>
        <p:cNvGrpSpPr/>
        <p:nvPr/>
      </p:nvGrpSpPr>
      <p:grpSpPr>
        <a:xfrm>
          <a:off x="0" y="0"/>
          <a:ext cx="0" cy="0"/>
          <a:chOff x="0" y="0"/>
          <a:chExt cx="0" cy="0"/>
        </a:xfrm>
      </p:grpSpPr>
      <p:pic>
        <p:nvPicPr>
          <p:cNvPr id="2097153" name="Picture 2"/>
          <p:cNvPicPr>
            <a:picLocks noChangeAspect="1"/>
          </p:cNvPicPr>
          <p:nvPr/>
        </p:nvPicPr>
        <p:blipFill rotWithShape="1">
          <a:blip xmlns:r="http://schemas.openxmlformats.org/officeDocument/2006/relationships" r:embed="rId1"/>
          <a:srcRect b="2769"/>
          <a:stretch>
            <a:fillRect/>
          </a:stretch>
        </p:blipFill>
        <p:spPr>
          <a:xfrm>
            <a:off x="1299254" y="484909"/>
            <a:ext cx="6292138" cy="6373091"/>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602" name="Rectangle 1"/>
          <p:cNvSpPr/>
          <p:nvPr/>
        </p:nvSpPr>
        <p:spPr>
          <a:xfrm>
            <a:off x="0" y="0"/>
            <a:ext cx="8890647" cy="507831"/>
          </a:xfrm>
          <a:prstGeom prst="rect"/>
        </p:spPr>
        <p:txBody>
          <a:bodyPr wrap="square">
            <a:spAutoFit/>
          </a:bodyPr>
          <a:p>
            <a:pPr algn="ctr"/>
            <a:r>
              <a:rPr b="1" dirty="0" sz="2700" lang="en-US"/>
              <a:t>Gross Motor Function Classification Scheme (</a:t>
            </a:r>
            <a:r>
              <a:rPr b="1" dirty="0" sz="2700" lang="en-US">
                <a:solidFill>
                  <a:srgbClr val="FF0000"/>
                </a:solidFill>
              </a:rPr>
              <a:t>GMFCS</a:t>
            </a:r>
            <a:r>
              <a:rPr b="1" dirty="0" sz="2700" lang="en-US"/>
              <a:t>)</a:t>
            </a:r>
            <a:endParaRPr b="1" dirty="0" sz="2700" lang="ar-IQ"/>
          </a:p>
        </p:txBody>
      </p:sp>
      <mc:AlternateContent xmlns:mc="http://schemas.openxmlformats.org/markup-compatibility/2006">
        <mc:Choice xmlns:p14="http://schemas.microsoft.com/office/powerpoint/2010/main" Requires="p14">
          <p:contentPart p14:bwMode="auto" r:id="rId2">
            <p14:nvContentPartPr>
              <p14:cNvPr id="2097154" name="Ink 4"/>
              <p14:cNvContentPartPr/>
              <p14:nvPr/>
            </p14:nvContentPartPr>
            <p14:xfrm>
              <a:off x="5870862" y="1191167"/>
              <a:ext cx="1235880" cy="360"/>
            </p14:xfrm>
          </p:contentPart>
        </mc:Choice>
        <mc:Fallback>
          <p:pic>
            <p:nvPicPr>
              <p:cNvPr id="2097154" name="Ink 4"/>
              <p:cNvPicPr>
                <a:picLocks/>
              </p:cNvPicPr>
              <p:nvPr/>
            </p:nvPicPr>
            <p:blipFill>
              <a:blip xmlns:r="http://schemas.openxmlformats.org/officeDocument/2006/relationships" r:embed="rId3"/>
              <a:stretch>
                <a:fillRect/>
              </a:stretch>
            </p:blipFill>
            <p:spPr>
              <a:xfrm>
                <a:off x="5870862" y="1191167"/>
                <a:ext cx="1235880" cy="360"/>
              </a:xfrm>
              <a:prstGeom prst="rect"/>
            </p:spPr>
          </p:pic>
        </mc:Fallback>
      </mc:AlternateContent>
      <mc:AlternateContent xmlns:mc="http://schemas.openxmlformats.org/markup-compatibility/2006">
        <mc:Choice xmlns:p14="http://schemas.microsoft.com/office/powerpoint/2010/main" Requires="p14">
          <p:contentPart p14:bwMode="auto" r:id="rId4">
            <p14:nvContentPartPr>
              <p14:cNvPr id="2097155" name="Ink 5"/>
              <p14:cNvContentPartPr/>
              <p14:nvPr/>
            </p14:nvContentPartPr>
            <p14:xfrm>
              <a:off x="4554342" y="1318247"/>
              <a:ext cx="1281960" cy="360"/>
            </p14:xfrm>
          </p:contentPart>
        </mc:Choice>
        <mc:Fallback>
          <p:pic>
            <p:nvPicPr>
              <p:cNvPr id="2097155" name="Ink 5"/>
              <p:cNvPicPr>
                <a:picLocks/>
              </p:cNvPicPr>
              <p:nvPr/>
            </p:nvPicPr>
            <p:blipFill>
              <a:blip xmlns:r="http://schemas.openxmlformats.org/officeDocument/2006/relationships" r:embed="rId5"/>
              <a:stretch>
                <a:fillRect/>
              </a:stretch>
            </p:blipFill>
            <p:spPr>
              <a:xfrm>
                <a:off x="4554342" y="1318247"/>
                <a:ext cx="1281960" cy="36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54" name=""/>
        <p:cNvGrpSpPr/>
        <p:nvPr/>
      </p:nvGrpSpPr>
      <p:grpSpPr>
        <a:xfrm>
          <a:off x="0" y="0"/>
          <a:ext cx="0" cy="0"/>
          <a:chOff x="0" y="0"/>
          <a:chExt cx="0" cy="0"/>
        </a:xfrm>
      </p:grpSpPr>
      <p:sp>
        <p:nvSpPr>
          <p:cNvPr id="1048603" name="TextBox 2"/>
          <p:cNvSpPr txBox="1"/>
          <p:nvPr/>
        </p:nvSpPr>
        <p:spPr>
          <a:xfrm>
            <a:off x="92365" y="80972"/>
            <a:ext cx="9051635" cy="523220"/>
          </a:xfrm>
          <a:prstGeom prst="rect"/>
          <a:noFill/>
        </p:spPr>
        <p:txBody>
          <a:bodyPr wrap="square">
            <a:spAutoFit/>
          </a:bodyPr>
          <a:p>
            <a:r>
              <a:rPr b="1" dirty="0" sz="2800" lang="en-US" u="sng">
                <a:solidFill>
                  <a:srgbClr val="002060"/>
                </a:solidFill>
                <a:latin typeface="Baskerville" panose="02020502070401020303" pitchFamily="18" charset="0"/>
                <a:ea typeface="Baskerville" panose="02020502070401020303" pitchFamily="18" charset="0"/>
              </a:rPr>
              <a:t>The </a:t>
            </a:r>
            <a:r>
              <a:rPr b="1" dirty="0" sz="2800" lang="en-US" err="1" u="sng">
                <a:solidFill>
                  <a:srgbClr val="002060"/>
                </a:solidFill>
                <a:latin typeface="Baskerville" panose="02020502070401020303" pitchFamily="18" charset="0"/>
                <a:ea typeface="Baskerville" panose="02020502070401020303" pitchFamily="18" charset="0"/>
              </a:rPr>
              <a:t>Ashworth</a:t>
            </a:r>
            <a:r>
              <a:rPr b="1" dirty="0" sz="2800" lang="en-US" u="sng">
                <a:solidFill>
                  <a:srgbClr val="002060"/>
                </a:solidFill>
                <a:latin typeface="Baskerville" panose="02020502070401020303" pitchFamily="18" charset="0"/>
                <a:ea typeface="Baskerville" panose="02020502070401020303" pitchFamily="18" charset="0"/>
              </a:rPr>
              <a:t> Scale, used  for  measuring spasticity </a:t>
            </a:r>
          </a:p>
        </p:txBody>
      </p:sp>
      <p:pic>
        <p:nvPicPr>
          <p:cNvPr id="2097156" name="Picture 4"/>
          <p:cNvPicPr>
            <a:picLocks noChangeAspect="1"/>
          </p:cNvPicPr>
          <p:nvPr/>
        </p:nvPicPr>
        <p:blipFill>
          <a:blip xmlns:r="http://schemas.openxmlformats.org/officeDocument/2006/relationships" r:embed="rId1"/>
          <a:srcRect/>
          <a:stretch>
            <a:fillRect/>
          </a:stretch>
        </p:blipFill>
        <p:spPr>
          <a:xfrm>
            <a:off x="92365" y="983787"/>
            <a:ext cx="8959270" cy="5598311"/>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55" name=""/>
        <p:cNvGrpSpPr/>
        <p:nvPr/>
      </p:nvGrpSpPr>
      <p:grpSpPr>
        <a:xfrm>
          <a:off x="0" y="0"/>
          <a:ext cx="0" cy="0"/>
          <a:chOff x="0" y="0"/>
          <a:chExt cx="0" cy="0"/>
        </a:xfrm>
      </p:grpSpPr>
      <p:sp>
        <p:nvSpPr>
          <p:cNvPr id="1048604" name="Title 1"/>
          <p:cNvSpPr>
            <a:spLocks noGrp="1"/>
          </p:cNvSpPr>
          <p:nvPr>
            <p:ph type="title"/>
          </p:nvPr>
        </p:nvSpPr>
        <p:spPr>
          <a:xfrm>
            <a:off x="80818" y="1"/>
            <a:ext cx="7995804" cy="542636"/>
          </a:xfrm>
        </p:spPr>
        <p:txBody>
          <a:bodyPr>
            <a:normAutofit/>
          </a:bodyPr>
          <a:p>
            <a:pPr indent="-342900" marL="342900">
              <a:buFont typeface="Wingdings" pitchFamily="2" charset="2"/>
              <a:buChar char="q"/>
            </a:pPr>
            <a:r>
              <a:rPr b="1" dirty="0" sz="2400" lang="en-US" u="sng">
                <a:solidFill>
                  <a:srgbClr val="C00000"/>
                </a:solidFill>
                <a:latin typeface="+mn-lt"/>
              </a:rPr>
              <a:t>Selection criteria for </a:t>
            </a:r>
            <a:r>
              <a:rPr b="1" dirty="0" sz="2400" lang="en-US" err="1" u="sng">
                <a:solidFill>
                  <a:srgbClr val="C00000"/>
                </a:solidFill>
                <a:latin typeface="+mn-lt"/>
              </a:rPr>
              <a:t>baclofen</a:t>
            </a:r>
            <a:r>
              <a:rPr b="1" dirty="0" sz="2400" lang="en-US" u="sng">
                <a:solidFill>
                  <a:srgbClr val="C00000"/>
                </a:solidFill>
                <a:latin typeface="+mn-lt"/>
              </a:rPr>
              <a:t> pump</a:t>
            </a:r>
          </a:p>
        </p:txBody>
      </p:sp>
      <p:sp>
        <p:nvSpPr>
          <p:cNvPr id="1048605" name="Content Placeholder 2"/>
          <p:cNvSpPr>
            <a:spLocks noGrp="1"/>
          </p:cNvSpPr>
          <p:nvPr>
            <p:ph idx="1"/>
          </p:nvPr>
        </p:nvSpPr>
        <p:spPr>
          <a:xfrm>
            <a:off x="80818" y="542637"/>
            <a:ext cx="8982364" cy="6199908"/>
          </a:xfrm>
        </p:spPr>
        <p:txBody>
          <a:bodyPr>
            <a:normAutofit/>
          </a:bodyPr>
          <a:p>
            <a:pPr indent="-457200" marL="457200">
              <a:buFont typeface="+mj-lt"/>
              <a:buAutoNum type="arabicParenR"/>
            </a:pPr>
            <a:r>
              <a:rPr dirty="0" sz="2000" lang="en-US"/>
              <a:t>Age 18–65 yrs.</a:t>
            </a:r>
          </a:p>
          <a:p>
            <a:pPr indent="-457200" marL="457200">
              <a:buFont typeface="+mj-lt"/>
              <a:buAutoNum type="arabicParenR"/>
            </a:pPr>
            <a:r>
              <a:rPr dirty="0" sz="2000" lang="en-US"/>
              <a:t>Able to give informed consent.</a:t>
            </a:r>
          </a:p>
          <a:p>
            <a:pPr indent="-457200" marL="457200">
              <a:buFont typeface="+mj-lt"/>
              <a:buAutoNum type="arabicParenR"/>
            </a:pPr>
            <a:r>
              <a:rPr dirty="0" sz="2000" lang="en-US"/>
              <a:t>Severe, chronic spasticity (≥ 12 </a:t>
            </a:r>
            <a:r>
              <a:rPr dirty="0" sz="2000" lang="en-US" err="1"/>
              <a:t>mos</a:t>
            </a:r>
            <a:r>
              <a:rPr dirty="0" sz="2000" lang="en-US"/>
              <a:t> duration) due to spinal cord lesion or MS.</a:t>
            </a:r>
          </a:p>
          <a:p>
            <a:pPr indent="-457200" marL="457200">
              <a:buFont typeface="+mj-lt"/>
              <a:buAutoNum type="arabicParenR"/>
            </a:pPr>
            <a:r>
              <a:rPr dirty="0" sz="2000" lang="en-US"/>
              <a:t>Spasticity refractory to oral drugs.</a:t>
            </a:r>
          </a:p>
          <a:p>
            <a:pPr indent="-457200" marL="457200">
              <a:buFont typeface="+mj-lt"/>
              <a:buAutoNum type="arabicParenR"/>
            </a:pPr>
            <a:r>
              <a:rPr dirty="0" sz="2000" lang="en-US"/>
              <a:t>Positive response to IT </a:t>
            </a:r>
            <a:r>
              <a:rPr dirty="0" sz="2000" lang="en-US" err="1"/>
              <a:t>baclofen</a:t>
            </a:r>
            <a:r>
              <a:rPr dirty="0" sz="2000" lang="en-US"/>
              <a:t> at test dose ≤ 100 mcg.</a:t>
            </a:r>
          </a:p>
          <a:p>
            <a:pPr indent="-457200" marL="457200">
              <a:buFont typeface="+mj-lt"/>
              <a:buAutoNum type="arabicParenR"/>
            </a:pPr>
            <a:r>
              <a:rPr dirty="0" sz="2000" lang="en-US"/>
              <a:t>Females of childbearing potential: not pregnant &amp; using contraception.</a:t>
            </a:r>
          </a:p>
          <a:p>
            <a:pPr indent="-457200" marL="457200">
              <a:buFont typeface="+mj-lt"/>
              <a:buAutoNum type="arabicParenR"/>
            </a:pPr>
            <a:r>
              <a:rPr dirty="0" sz="2000" lang="en-US"/>
              <a:t>No implanted programmable device such as cardiac pacemaker.</a:t>
            </a:r>
          </a:p>
          <a:p>
            <a:pPr indent="-457200" marL="457200">
              <a:buFont typeface="+mj-lt"/>
              <a:buAutoNum type="arabicParenR"/>
            </a:pPr>
            <a:r>
              <a:rPr dirty="0" sz="2000" lang="en-US"/>
              <a:t>No CSF block (e.g. on </a:t>
            </a:r>
            <a:r>
              <a:rPr dirty="0" sz="2000" lang="en-US" err="1"/>
              <a:t>myelography</a:t>
            </a:r>
            <a:r>
              <a:rPr dirty="0" sz="2000" lang="en-US"/>
              <a:t>).</a:t>
            </a:r>
          </a:p>
          <a:p>
            <a:pPr indent="-457200" marL="457200">
              <a:buFont typeface="+mj-lt"/>
              <a:buAutoNum type="arabicParenR"/>
            </a:pPr>
            <a:r>
              <a:rPr dirty="0" sz="2000" lang="en-US"/>
              <a:t>No hypersensitivity to </a:t>
            </a:r>
            <a:r>
              <a:rPr dirty="0" sz="2000" lang="en-US" err="1"/>
              <a:t>baclofen</a:t>
            </a:r>
            <a:r>
              <a:rPr dirty="0" sz="2000" lang="en-US"/>
              <a:t>.</a:t>
            </a:r>
          </a:p>
          <a:p>
            <a:pPr indent="-457200" marL="457200">
              <a:buFont typeface="+mj-lt"/>
              <a:buAutoNum type="arabicParenR"/>
            </a:pPr>
            <a:r>
              <a:rPr dirty="0" sz="2000" lang="en-US"/>
              <a:t>No history of stroke, impaired renal function, or severe hepatic or GI disease.</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Baclofen Pump</dc:title>
  <dc:creator>رئاسة الاطباء</dc:creator>
  <cp:lastModifiedBy>Ahmed Maan</cp:lastModifiedBy>
  <dcterms:created xsi:type="dcterms:W3CDTF">2019-01-12T13:51:12Z</dcterms:created>
  <dcterms:modified xsi:type="dcterms:W3CDTF">2022-11-28T09:12:39Z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ecd299a8f79f41eda44cfa85d7406030</vt:lpwstr>
  </property>
</Properties>
</file>