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7" r:id="rId29"/>
  </p:sldIdLst>
  <p:sldSz type="screen4x3" cy="6858000" cx="9144000"/>
  <p:notesSz cx="6858000" cy="9144000"/>
  <p:defaultTextStyle>
    <a:defPPr>
      <a:defRPr lang="en-IQ"/>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slideViewPr>
    <p:cSldViewPr>
      <p:cViewPr>
        <p:scale>
          <a:sx n="0" d="0"/>
          <a:sy n="0" d="0"/>
        </p:scale>
        <p:origin x="0" y="0"/>
      </p:cViewPr>
    </p:cSldViewPr>
  </p:slide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tableStyles" Target="tableStyles.xml"/><Relationship Id="rId31" Type="http://schemas.openxmlformats.org/officeDocument/2006/relationships/presProps" Target="presProps.xml"/><Relationship Id="rId32" Type="http://schemas.openxmlformats.org/officeDocument/2006/relationships/viewProps" Target="viewProps.xml"/><Relationship Id="rId33" Type="http://schemas.openxmlformats.org/officeDocument/2006/relationships/theme" Target="theme/theme1.xml"/></Relationships>
</file>

<file path=ppt/ink/ink1.xml><?xml version="1.0" encoding="utf-8"?>
<ink xmlns="http://www.w3.org/2003/InkML">
  <definitions>
    <brush xml:id="br0">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0 179 24575, 0 237 24575, 0 296 24575, 0 350 24575, 0 403 24575, 0 499 24575, 0 596 24575, 0 694 24575, 0 744 24575, 0 795 24575, 0 847 24575, 0 900 24575, 0 956 24575, 0 1012 24575, 0 1070 24575, 0 1128 24575, 0 1190 24575, 0 1251 24575, 0 1310 24575, 0 1369 24575, 0 1433 24575, 0 1497 24575, 0 1560 24575, 0 1624 24575, 0 1690 24575, 0 1757 24575, 0 1822 24575, 0 1887 24575, 0 1955 24575, 0 2021 24575, 0 2080 24575, 0 2137 24575, 0 2191 24575, 0 2244 24575, 0 2343 24575, 0 2440 24575, 0 2534 24575, 0 2625 24575, 0 2716 24575, 0 2796 24575, 0 2874 24575, 0 2933 24575, 0 2983 24575, 0 3010 24575, 0 2990 24575, 0 2953 24575, 0 2858 24575, 0 2808 24575, 0 2757 24575, 0 2703 24575, 0 2650 24575, 0 2596 24575, 0 2543 24575, 0 2488 24575, 0 2434 24575, 0 2383 24575, 0 2333 24575, 0 2235 24575, 0 2149 24575, 0 2060 24575, 0 1985 24575, 0 1905 24575, 0 1836 24575, 0 1764 24575, 0 1695 24575, 0 1629 24575, 0 1559 24575, 0 1495 24575, 0 1437 24575, 0 1374 24575, 0 1315 24575, 0 1260 24575, 0 1207 24575, 0 1171 24575, 0 1144 24575, 0 1119 24575, 0 1098 24575, 0 1077 24575, 0 1061 24575, 0 1039 24575, 0 1018 24575, 0 989 24575, 0 963 24575, 0 939 24575, 0 918 24575, 0 895 24575, 0 873 24575, 0 852 24575, 0 836 24575, 0 815 24575, 0 793 24575, 0 770 24575, 0 749 24575, 0 724 24575, 0 692 24575, 0 661 24575, 0 635 24575, 0 612 24575, 0 596 24575, 0 574 24575, 0 553 24575, 0 531 24575, 0 515 24575, 0 499 24575, 0 483 24575, 0 467 24575, 0 449 24575, 0 428 24575, 0 410 24575, 0 382 24575, 0 360 24575, 0 339 24575, 0 323 24575, 0 307 24575, 0 291 24575, 0 275 24575, 0 259 24575, 0 243 24575, 0 227 24575, 0 211 24575, 0 195 24575, 0 179 24575, 0 177 24575, 0 193 24575, 0 221 24575, 0 264 24575, 0 302 24575, 0 344 24575, 0 380 24575, 0 417 24575, 0 457 24575, 0 494 24575, 0 537 24575, 0 574 24575, 0 617 24575, 0 654 24575, 0 690 24575, 0 717 24575, 0 745 24575, 0 767 24575, 0 788 24575, 0 804 24575, 0 820 24575, 0 836 24575, 0 847 24575, 0 857 24575, 0 854 24575, 0 845 24575, 0 815 24575, 0 777 24575, 0 733 24575, 0 690 24575, 0 649 24575, 0 606 24575, 0 571 24575, 0 533 24575, 0 505 24575, 0 478 24575, 0 458 24575, 0 437 24575, 0 412 24575, 0 392 24575, 0 366 24575, 0 341 24575, 0 314 24575, 0 286 24575, 0 264 24575, 0 243 24575, 0 227 24575, 0 211 24575, 0 195 24575, 0 179 24575, 0 163 24575, 0 152 24575, 0 141 24575, 0 131 24575, 0 114 24575, 0 98 24575, 0 82 24575, 0 74 24575, 0 74 24575, 0 90 24575, 0 122 24575, 0 164 24575, 0 211 24575, 0 259 24575, 0 305 24575, 0 348 24575, 0 398 24575, 0 441 24575, 0 489 24575, 0 526 24575, 0 569 24575, 0 606 24575, 0 644 24575, 0 676 24575, 0 708 24575, 0 740 24575, 0 761 24575, 0 783 24575, 0 802 24575, 0 829 24575, 0 854 24575, 0 875 24575, 0 893 24575, 0 914 24575, 0 938 24575, 0 959 24575, 0 982 24575, 0 1004 24575, 0 1027 24575, 0 1053 24575, 0 1071 24575, 0 1082 24575, 0 1093 24575, 0 1094 24575, 0 1078 24575, 0 1039 24575, 0 986 24575, 0 929 24575, 0 881 24575, 0 831 24575, 0 793 24575, 0 756 24575, 0 724 24575, 0 686 24575, 0 649 24575, 0 610 24575, 0 572 24575, 0 544 24575, 0 512 24575, 0 485 24575, 0 458 24575, 0 430 24575, 0 408 24575, 0 385 24575, 0 364 24575, 0 346 24575, 0 325 24575, 0 302 24575, 0 280 24575, 0 253 24575, 0 232 24575, 0 211 24575, 0 195 24575, 0 179 24575, 0 163 24575, 0 147 24575, 0 131 24575, 0 114 24575, 0 98 24575, 0 82 24575, 0 66 24575, 0 50 24575, 0 49 24575, 0 57 24575, 0 97 24575, 0 150 24575, 0 205 24575, 0 264 24575, 0 323 24575, 0 387 24575, 0 455 24575, 0 519 24575, 0 580 24575, 0 628 24575, 0 669 24575, 0 706 24575, 0 740 24575, 0 772 24575, 0 802 24575, 0 829 24575, 0 854 24575, 0 875 24575, 0 900 24575, 0 932 24575, 0 957 24575, 0 979 24575, 0 1002 24575, 0 1023 24575, 0 1050 24575, 0 1071 24575, 0 1098 24575, 0 1119 24575, 0 1141 24575, 0 1157 24575, 0 1178 24575, 0 1200 24575, 0 1221 24575, 0 1201 24575, 0 1164 24575, 0 1084 24575, 0 1011 24575, 0 936 24575, 0 875 24575, 0 822 24575, 0 774 24575, 0 731 24575, 0 695 24575, 0 663 24575, 0 633 24575, 0 590 24575, 0 551 24575, 0 503 24575, 0 464 24575, 0 416 24575, 0 373 24575, 0 330 24575, 0 287 24575, 0 255 24575, 0 232 24575, 0 221 24575, 0 211 24575, 0 195 24575, 0 179 24575, 0 163 24575, 0 152 24575, 0 141 24575, 0 131 24575, 0 114 24575, 0 98 24575, 0 82 24575, 0 66 24575, 0 50 24575, 0 34 24575, 0 18 24575, 0 2 24575, 0 0 24575, 0 22 24575, 0 65 24575, 0 122 24575, 0 180 24575, 0 243 24575, 0 307 24575, 0 376 24575, 0 446 24575, 0 514 24575, 0 572 24575, 0 635 24575, 0 694 24575, 0 745 24575, 0 799 24575, 0 852 24575, 0 916 24575, 0 975 24575, 0 1034 24575, 0 1093 24575, 0 1157 24575, 0 1216 24575, 0 1274 24575, 0 1326 24575, 0 1380 24575, 0 1426 24575, 0 1463 24575, 0 1504 24575, 0 1531 24575, 0 1568 24575, 0 1595 24575, 0 1634 24575, 0 1666 24575, 0 1707 24575, 0 1745 24575, 0 1793 24575, 0 1836 24575, 0 1889 24575, 0 1932 24575, 0 1982 24575, 0 2024 24575, 0 2071 24575, 0 2119 24575, 0 2165 24575, 0 2208 24575, 0 2253 24575, 0 2290 24575, 0 2333 24575, 0 2370 24575, 0 2409 24575, 0 2447 24575, 0 2481 24575, 0 2518 24575, 0 2564 24575, 0 2612 24575, 0 2666 24575, 0 2719 24575, 0 2775 24575, 0 2833 24575, 0 2889 24575, 0 2937 24575, 0 2987 24575, 0 3040 24575, 0 3085 24575, 0 3133 24575, 0 3167 24575, 0 3204 24575, 0 3236 24575, 0 3279 24575, 0 3323 24575, 0 3377 24575, 0 3434 24575, 0 3498 24575, 0 3566 24575, 0 3630 24575, 0 3696 24575, 0 3749 24575, 0 3813 24575, 0 3872 24575, 0 3936 24575, 0 3990 24575, 0 4056 24575, 0 4120 24575, 0 4195 24575, 0 4269 24575, 0 4348 24575, 0 4428 24575, 0 4510 24575, 0 4595 24575, 0 4685 24575, 0 4781 24575, 0 4870 24575, 0 4955 24575, 0 5043 24575, 0 5128 24575, 0 5214 24575, 0 5294 24575, 0 5374 24575, 0 5454 24575, 0 5542 24575, 0 5632 24575, 0 5727 24575, 0 5823 24575, 0 5916 24575, 0 6012 24575, 0 6099 24575, 0 6195 24575, 0 6286 24575, 0 6377 24575, 0 6463 24575, 0 6538 24575, 0 6618 24575, 0 6698 24575, 0 6792 24575, 0 6845 24575, 0 6899 24575, 0 6958 24575, 0 7017 24575, 0 7078 24575, 0 7140 24575, 0 7201 24575, 0 7261 24575, 0 7317 24575, 0 7373 24575, 0 7433 24575, 0 7493 24575, 0 7543 24575, 0 7594 24575, 0 7653 24575, 0 7712 24575, 0 7768 24575, 0 7824 24575, 0 7884 24575, 0 7945 24575, 0 8004 24575, 0 8063 24575, 0 8122 24575, 0 8182 24575, 0 8241 24575, 0 8300 24575, 0 8364 24575, 0 8430 24575, 0 8501 24575, 0 8574 24575, 0 8645 24575, 0 8717 24575, 0 8789 24575, 0 8861 24575, 0 8931 24575, 0 9000 24575, 0 9067 24575, 0 9133 24575, 0 9202 24575, 0 9272 24575, 0 9347 24575, 0 9422 24575, 0 9498 24575, 0 9575 24575, 0 9656 24575, 0 9736 24575, 0 9810 24575, 0 9884 24575, 0 9956 24575, 0 10028 24575, 0 10098 24575, 0 10169 24575, 0 10241 24575, 0 10313 24575, 0 10385 24575, 0 10457 24575, 0 10529 24575, 0 10602 24575, 0 10674 24575, 0 10746 24575, 0 10818 24575, 0 10890 24575, 0 10962 24575, 0 11033 24575, 0 11102 24575, 0 11172 24575, 0 11241 24575, 0 11309 24575, 0 11371 24575, 0 11432 24575, 0 11493 24575, 0 11553 24575, 0 11604 24575, 0 11655 24575, 0 11711 24575, 0 11769 24575, 0 11825 24575, 0 11881 24575, 0 11941 24575, 0 12002 24575, 0 12061 24575, 0 12120 24575, 0 12179 24575, 0 12237 24575, 0 12294 24575, 0 12349 24575, 0 12401 24575, 0 12451 24575, 0 12502 24575, 0 12553 24575, 0 12651 24575, 0 12701 24575, 0 12752 24575, 0 12808 24575, 0 12864 24575, 0 12915 24575, 0 12966 24575, 0 13018 24575, 0 13069 24575, 0 13160 24575, 0 13246 24575, 0 13320 24575, 0 13406 24575, 0 13492 24575, 0 13590 24575, 0 13640 24575, 0 13691 24575, 0 13747 24575, 0 13803 24575, 0 13857 24575, 0 13910 24575, 0 14010 24575, 0 14096 24575, 0 14185 24575, 0 14275 24575, 0 14370 24575, 0 14466 24575, 0 14562 24575, 0 14659 24575, 0 14749 24575, 0 14840 24575, 0 14917 24575, 0 14992 24575, 0 15067 24575, 0 15141 24575, 0 15220 24575, 0 15300 24575, 0 15382 24575, 0 15467 24575, 0 15548 24575, 0 15628 24575, 0 15701 24575, 0 15765 24575, 0 15829 24575, 0 15893 24575, 0 15957 24575, 0 16022 24575, 0 16087 24575, 0 16157 24575, 0 16235 24575, 0 16321 24575, 0 16405 24575, 0 16479 24575, 0 16549 24575, 0 16608 24575, 0 16675 24575, 0 16740 24575, 0 16802 24575, 0 16861 24575, 0 16920 24575, 0 16984 24575, 0 17048 24575, 0 17112 24575, 0 17169 24575, 0 17222 24575, 0 17271 24575, 0 17313 24575, 0 17351 24575, 0 17377 24575, 0 17406 24575, 0 17427 24575, 0 17445 24575, 0 17461 24575, 0 17475 24575, 0 17502 24575, 0 17522 24575, 0 17543 24575, 0 17566 24575, 0 17588 24575, 0 17611 24575, 0 17632 24575, 0 17650 24575, 0 17671 24575, 0 17689 24575, 0 17705 24575, 0 17723 24575, 0 17744 24575, 0 17759 24575, 0 17780 24575, 0 17794 24575, 0 17816 24575, 0 17834 24575, 0 17850 24575, 0 17866 24575, 0 17882 24575, 0 17898 24575, 0 17908 24575, 0 17919 24575, 0 17930 24575, 0 17946 24575, 0 17962 24575, 0 17978 24575, 0 17989 24575, 0 17999 24575, 0 18010 24575, 0 18026 24575, 0 18049 24575, 0 18069 24575, 0 18095 24575, 0 18115 24575, 0 18136 24575, 0 18149 24575, 0 18160 24575, 0 18176 24575, 0 18197 24575, 0 18218 24575, 0 18234 24575, 0 18250 24575, 0 18267 24575, 0 18283 24575, 0 18299 24575, 0 18315 24575, 0 18331 24575, 0 18347 24575, 0 18363 24575, 0 18373 24575, 0 18384 24575, 0 18395 24575, 0 18411 24575, 0 18427 24575, 0 18443 24575, 0 18459 24575, 0 18475 24575, 0 18484 24575, 0 18498 24575, 0 18509 24575, 0 18523 24575, 0 18534 24575, 0 18544 24575, 0 18555 24575, 0 18571 24575, 0 18587 24575, 0 18603 24575, 0 18614 24575, 0 18625 24575, 0 18635 24575, 0 18651 24575, 0 18667 24575, 0 18683 24575, 0 18692 24575, 0 18707 24575, 0 18716 24575, 0 18732 24575, 0 18748 24575, 0 18764 24575, 0 18780 24575, 0 18796 24575, 0 18812 24575, 0 18828 24575, 0 18844 24575, 0 18860 24575, 0 18876 24575, 0 18892 24575, 0 18908 24575, 0 18924 24575, 0 18940 24575, 0 18956 24575, 0 18972 24575, 0 18988 24575, 0 19004 24575, 0 19020 24575, 0 19036 24575, 0 18995 24575, 0 18940 24575</trace>
</ink>
</file>

<file path=ppt/ink/ink10.xml><?xml version="1.0" encoding="utf-8"?>
<ink xmlns="http://www.w3.org/2003/InkML">
  <definitions>
    <brush xml:id="br0">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15475 0 24575, 15523 0 24575, 15564 0 24575, 15616 0 24575, 15664 0 24575, 15717 0 24575, 15771 0 24575, 15835 0 24575, 15910 0 24575, 15981 0 24575, 16050 0 24575, 16129 0 24575, 16209 0 24575, 16294 0 24575, 16380 0 24575, 16471 0 24575, 16521 0 24575, 16572 0 24575, 16672 0 24575, 16725 0 24575, 16779 0 24575, 16832 0 24575, 16884 0 24575, 16937 0 24575, 16991 0 24575, 17048 0 24575, 17105 0 24575, 17159 0 24575, 17212 0 24575, 17269 0 24575, 17326 0 24575, 17380 0 24575, 17433 0 24575, 17486 0 24575, 17540 0 24575, 17596 0 24575, 17652 0 24575, 17706 0 24575, 17761 0 24575, 17819 0 24575, 17878 0 24575, 17936 0 24575, 17992 0 24575, 18049 0 24575, 18105 0 24575, 18160 0 24575, 18215 0 24575, 18269 0 24575, 18322 0 24575, 18377 0 24575, 18431 0 24575, 18482 0 24575, 18532 0 24575, 18583 0 24575, 18634 0 24575, 18730 0 24575, 18781 0 24575, 18832 0 24575, 18882 0 24575, 18933 0 24575, 18984 0 24575, 19035 0 24575, 19131 0 24575, 19231 0 24575, 19327 0 24575, 19427 0 24575, 19518 0 24575, 19616 0 24575, 19712 0 24575, 19765 0 24575, 19819 0 24575, 19870 0 24575, 19920 0 24575, 19972 0 24575, 20024 0 24575, 20077 0 24575, 20130 0 24575, 20184 0 24575, 20237 0 24575, 20293 0 24575, 20350 0 24575, 20408 0 24575, 20467 0 24575, 20526 0 24575, 20585 0 24575, 20644 0 24575, 20704 0 24575, 20763 0 24575, 20822 0 24575, 20882 0 24575, 20943 0 24575, 21007 0 24575, 21071 0 24575, 21130 0 24575, 21189 0 24575, 21248 0 24575, 21306 0 24575, 21358 0 24575, 21410 0 24575, 21463 0 24575, 21517 0 24575, 21569 0 24575, 21622 0 24575, 21673 0 24575, 21723 0 24575, 21819 0 24575, 21910 0 24575, 21996 0 24575, 22087 0 24575, 22176 0 24575, 22267 0 24575, 22356 0 24575, 22441 0 24575, 22523 0 24575, 22609 0 24575, 22693 0 24575, 22778 0 24575, 22862 0 24575, 22953 0 24575, 23033 0 24575, 23118 0 24575, 23202 0 24575, 23293 0 24575, 23386 0 24575, 23471 0 24575, 23551 0 24575, 23626 0 24575, 23688 0 24575, 23753 0 24575, 23806 0 24575, 23860 0 24575, 23904 0 24575, 23947 0 24575, 23984 0 24575, 24027 0 24575, 24061 0 24575, 24093 0 24575, 24123 0 24575, 24145 0 24575, 24171 0 24575, 24193 0 24575, 24221 0 24575, 24239 0 24575, 24260 0 24575, 24284 0 24575, 24305 0 24575, 24328 0 24575, 24349 0 24575, 24374 0 24575, 24407 0 24575, 24439 0 24575, 24465 0 24575, 24492 0 24575, 24517 0 24575, 24544 0 24575, 24574 0 24575, 24601 0 24575, 24624 0 24575, 24645 0 24575, 24668 0 24575, 24690 0 24575, 24711 0 24575, 24727 0 24575, 24743 0 24575, 24759 0 24575, 24775 0 24575, 24791 0 24575, 24800 0 24575, 24807 0 24575, 24807 0 24575, 24807 0 24575, 24815 0 24575, 24823 0 24575, 24847 0 24575, 24872 0 24575, 24904 0 24575, 24929 0 24575, 24950 0 24575, 24973 0 24575, 24994 0 24575, 25016 0 24575, 25032 0 24575, 25048 0 24575, 25064 0 24575, 25080 0 24575, 25096 0 24575, 25112 0 24575, 25128 0 24575, 25144 0 24575, 25160 0 24575, 25176 0 24575, 25192 0 24575, 25208 0 24575, 25224 0 24575, 25240 0 24575, 25256 0 24575, 25272 0 24575, 25288 0 24575, 25304 0 24575, 25321 0 24575, 25337 0 24575, 25353 0 24575, 25369 0 24575, 25385 0 24575, 25401 0 24575, 25411 0 24575, 25422 0 24575, 25433 0 24575, 25449 0 24575, 25465 0 24575, 25481 0 24575, 25497 0 24575, 25499 0 24575, 25479 0 24575, 25442 0 24575, 25394 0 24575, 25351 0 24575, 25303 0 24575, 25249 0 24575, 25192 0 24575, 25128 0 24575, 25064 0 24575, 25000 0 24575, 24936 0 24575, 24872 0 24575, 24809 0 24575, 24750 0 24575, 24693 0 24575, 24640 0 24575, 24585 0 24575, 24526 0 24575, 24462 0 24575, 24398 0 24575, 24328 0 24575, 24253 0 24575, 24175 0 24575, 24100 0 24575, 24022 0 24575, 23941 0 24575, 23860 0 24575, 23774 0 24575, 23687 0 24575, 23596 0 24575, 23496 0 24575, 23400 0 24575, 23345 0 24575, 23289 0 24575, 23236 0 24575, 23182 0 24575, 23128 0 24575, 23074 0 24575, 23023 0 24575, 22972 0 24575, 22921 0 24575, 22869 0 24575, 22816 0 24575, 22762 0 24575, 22705 0 24575, 22648 0 24575, 22595 0 24575, 22541 0 24575, 22484 0 24575, 22427 0 24575, 22374 0 24575, 22320 0 24575, 22261 0 24575, 22201 0 24575, 22142 0 24575, 22083 0 24575, 22019 0 24575, 21955 0 24575, 21896 0 24575, 21837 0 24575, 21778 0 24575, 21718 0 24575, 21656 0 24575, 21595 0 24575, 21536 0 24575, 21477 0 24575, 21416 0 24575, 21354 0 24575, 21296 0 24575, 21239 0 24575, 21180 0 24575, 21121 0 24575, 21064 0 24575, 21007 0 24575, 20951 0 24575, 20895 0 24575, 20836 0 24575, 20777 0 24575, 20719 0 24575, 20660 0 24575, 20597 0 24575, 20535 0 24575, 20473 0 24575, 20412 0 24575, 20350 0 24575, 20287 0 24575, 20226 0 24575, 20164 0 24575, 20102 0 24575, 20040 0 24575, 19981 0 24575, 19922 0 24575, 19860 0 24575, 19797 0 24575, 19736 0 24575, 19674 0 24575, 19612 0 24575, 19550 0 24575, 19488 0 24575, 19427 0 24575, 19364 0 24575, 19302 0 24575, 19243 0 24575, 19184 0 24575, 19125 0 24575, 19067 0 24575, 19011 0 24575, 18954 0 24575, 18897 0 24575, 18839 0 24575, 18783 0 24575, 18726 0 24575, 18669 0 24575, 18612 0 24575, 18561 0 24575, 18511 0 24575, 18457 0 24575, 18402 0 24575, 18349 0 24575, 18295 0 24575, 18243 0 24575, 18192 0 24575, 18141 0 24575, 18090 0 24575, 17992 0 24575, 17896 0 24575, 17800 0 24575, 17704 0 24575, 17611 0 24575, 17515 0 24575, 17428 0 24575, 17331 0 24575, 17246 0 24575, 17160 0 24575, 17078 0 24575, 16998 0 24575, 16911 0 24575, 16820 0 24575, 16726 0 24575, 16629 0 24575, 16538 0 24575, 16448 0 24575, 16362 0 24575, 16271 0 24575, 16186 0 24575, 16095 0 24575, 16009 0 24575, 15918 0 24575, 15828 0 24575, 15731 0 24575, 15641 0 24575, 15550 0 24575, 15471 0 24575, 15391 0 24575, 15316 0 24575, 15241 0 24575, 15165 0 24575, 15095 0 24575, 15019 0 24575, 14944 0 24575, 14873 0 24575, 14803 0 24575, 14732 0 24575, 14662 0 24575, 14595 0 24575, 14536 0 24575, 14474 0 24575, 14415 0 24575, 14345 0 24575, 14270 0 24575, 14199 0 24575, 14130 0 24575, 14064 0 24575, 14000 0 24575, 13935 0 24575, 13871 0 24575, 13811 0 24575, 13757 0 24575, 13700 0 24575, 13657 0 24575, 13609 0 24575, 13572 0 24575, 13531 0 24575, 13499 0 24575, 13458 0 24575, 13426 0 24575, 13385 0 24575, 13347 0 24575, 13303 0 24575, 13260 0 24575, 13212 0 24575, 13159 0 24575, 13109 0 24575, 13055 0 24575, 13000 0 24575, 12947 0 24575, 12886 0 24575, 12827 0 24575, 12763 0 24575, 12694 0 24575, 12615 0 24575, 12530 0 24575, 12437 0 24575, 12346 0 24575, 12257 0 24575, 12166 0 24575, 12074 0 24575, 12023 0 24575, 11972 0 24575, 11878 0 24575, 11827 0 24575, 11776 0 24575, 11680 0 24575, 11626 0 24575, 11573 0 24575, 11480 0 24575, 11389 0 24575, 11299 0 24575, 11208 0 24575, 11113 0 24575, 11017 0 24575, 10926 0 24575, 10835 0 24575, 10746 0 24575, 10655 0 24575, 10561 0 24575, 10470 0 24575, 10383 0 24575, 10297 0 24575, 10208 0 24575, 10117 0 24575, 10025 0 24575, 9934 0 24575, 9841 0 24575, 9756 0 24575, 9672 0 24575, 9597 0 24575, 9513 0 24575, 9433 0 24575, 9348 0 24575, 9262 0 24575, 9175 0 24575, 9084 0 24575, 8997 0 24575, 8916 0 24575, 8842 0 24575, 8767 0 24575, 8694 0 24575, 8619 0 24575, 8540 0 24575, 8466 0 24575, 8385 0 24575, 8300 0 24575, 8218 0 24575, 8132 0 24575, 8052 0 24575, 7977 0 24575, 7906 0 24575, 7842 0 24575, 7773 0 24575, 7703 0 24575, 7626 0 24575, 7552 0 24575, 7473 0 24575, 7393 0 24575, 7313 0 24575, 7233 0 24575, 7152 0 24575, 7072 0 24575, 6985 0 24575, 6894 0 24575, 6805 0 24575, 6714 0 24575, 6625 0 24575, 6534 0 24575, 6447 0 24575, 6367 0 24575, 6292 0 24575, 6217 0 24575, 6148 0 24575, 6073 0 24575, 5998 0 24575, 5918 0 24575, 5830 0 24575, 5740 0 24575, 5652 0 24575, 5567 0 24575, 5487 0 24575, 5412 0 24575, 5333 0 24575, 5259 0 24575, 5178 0 24575, 5093 0 24575, 5011 0 24575, 4925 0 24575, 4843 0 24575, 4763 0 24575, 4688 0 24575, 4614 0 24575, 4544 0 24575, 4469 0 24575, 4393 0 24575, 4307 0 24575, 4225 0 24575, 4140 0 24575, 4058 0 24575, 3977 0 24575, 3903 0 24575, 3828 0 24575, 3765 0 24575, 3701 0 24575, 3635 0 24575, 3566 0 24575, 3496 0 24575, 3432 0 24575, 3365 0 24575, 3300 0 24575, 3240 0 24575, 3192 0 24575, 3151 0 24575, 3113 0 24575, 3081 0 24575, 3055 0 24575, 3024 0 24575, 2998 0 24575, 2973 0 24575, 2946 0 24575, 2919 0 24575, 2887 0 24575, 2850 0 24575, 2812 0 24575, 2773 0 24575, 2736 0 24575, 2693 0 24575, 2639 0 24575, 2595 0 24575, 2547 0 24575, 2497 0 24575, 2443 0 24575, 2388 0 24575, 2335 0 24575, 2290 0 24575, 2242 0 24575, 2194 0 24575, 2146 0 24575, 2089 0 24575, 2041 0 24575, 1987 0 24575, 1934 0 24575, 1870 0 24575, 1795 0 24575, 1724 0 24575, 1654 0 24575, 1590 0 24575, 1531 0 24575, 1476 0 24575, 1428 0 24575, 1387 0 24575, 1349 0 24575, 1316 0 24575, 1284 0 24575, 1251 0 24575, 1219 0 24575, 1191 0 24575, 1159 0 24575, 1130 0 24575, 1093 0 24575, 1059 0 24575, 1027 0 24575, 997 0 24575, 970 0 24575, 941 0 24575, 920 0 24575, 893 0 24575, 872 0 24575, 849 0 24575, 827 0 24575, 808 0 24575, 781 0 24575, 756 0 24575, 729 0 24575, 704 0 24575, 683 0 24575, 665 0 24575, 644 0 24575, 626 0 24575, 610 0 24575, 594 0 24575, 578 0 24575, 562 0 24575, 546 0 24575, 530 0 24575, 514 0 24575, 498 0 24575, 487 0 24575, 476 0 24575, 466 0 24575, 450 0 24575, 434 0 24575, 418 0 24575, 402 0 24575, 386 0 24575, 370 0 24575, 353 0 24575, 337 0 24575, 321 0 24575, 305 0 24575, 289 0 24575, 273 0 24575, 257 0 24575, 241 0 24575, 225 0 24575, 209 0 24575, 193 0 24575, 177 0 24575, 161 0 24575, 145 0 24575, 129 0 24575, 113 0 24575, 97 0 24575, 81 0 24575, 65 0 24575, 49 0 24575, 40 0 24575, 19 0 24575, 1 0 24575</trace>
</ink>
</file>

<file path=ppt/ink/ink11.xml><?xml version="1.0" encoding="utf-8"?>
<ink xmlns="http://www.w3.org/2003/InkML">
  <definitions>
    <brush xml:id="br0">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1 1 24575, 1 1 24575</trace>
</ink>
</file>

<file path=ppt/ink/ink2.xml><?xml version="1.0" encoding="utf-8"?>
<ink xmlns="http://www.w3.org/2003/InkML">
  <definitions>
    <brush xml:id="br0">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0 0 24575, 0 89 24575, 0 175 24575, 0 264 24575, 0 355 24575, 0 444 24575, 0 535 24575, 0 618 24575, 0 704 24575, 0 780 24575, 0 855 24575, 0 935 24575, 0 1021 24575, 0 1110 24575, 0 1190 24575, 0 1272 24575, 0 1342 24575, 0 1408 24575, 0 1472 24575, 0 1518 24575, 0 1566 24575, 0 1609 24575, 0 1646 24575, 0 1682 24575, 0 1709 24575, 0 1732 24575, 0 1748 24575, 0 1766 24575, 0 1787 24575, 0 1812 24575, 0 1844 24575, 0 1882 24575, 0 1919 24575, 0 1965 24575, 0 2013 24575, 0 2062 24575, 0 2115 24575, 0 2172 24575, 0 2231 24575, 0 2288 24575, 0 2347 24575, 0 2405 24575, 0 2470 24575, 0 2543 24575, 0 2623 24575, 0 2705 24575, 0 2796 24575, 0 2892 24575, 0 2942 24575, 0 2993 24575, 0 3044 24575, 0 3095 24575, 0 3191 24575, 0 3282 24575, 0 3373 24575, 0 3466 24575, 0 3516 24575, 0 3567 24575, 0 3622 24575, 0 3678 24575, 0 3736 24575, 0 3795 24575, 0 3853 24575, 0 3911 24575, 0 3965 24575, 0 4018 24575, 0 4073 24575, 0 4128 24575, 0 4182 24575, 0 4235 24575, 0 4291 24575, 0 4347 24575, 0 4406 24575, 0 4465 24575, 0 4527 24575, 0 4590 24575, 0 4654 24575, 0 4718 24575, 0 4782 24575, 0 4845 24575, 0 4903 24575, 0 4962 24575, 0 5025 24575, 0 5089 24575, 0 5155 24575, 0 5222 24575, 0 5292 24575, 0 5361 24575, 0 5428 24575, 0 5495 24575, 0 5559 24575, 0 5623 24575, 0 5685 24575, 0 5746 24575, 0 5807 24575, 0 5869 24575, 0 5933 24575, 0 5997 24575, 0 6066 24575, 0 6136 24575, 0 6206 24575, 0 6275 24575, 0 6345 24575, 0 6414 24575, 0 6478 24575, 0 6543 24575, 0 6612 24575, 0 6683 24575, 0 6755 24575, 0 6828 24575, 0 6902 24575, 0 6975 24575, 0 7048 24575, 0 7120 24575, 0 7189 24575, 0 7259 24575, 0 7328 24575, 0 7398 24575, 0 7465 24575, 0 7531 24575, 0 7601 24575, 0 7670 24575, 0 7742 24575, 0 7815 24575, 0 7889 24575, 0 7964 24575, 0 8039 24575, 0 8114 24575, 0 8186 24575, 0 8258 24575, 0 8333 24575, 0 8408 24575, 0 8483 24575, 0 8558 24575, 0 8635 24575, 0 8713 24575, 0 8788 24575, 0 8862 24575, 0 8935 24575, 0 9007 24575, 0 9076 24575, 0 9146 24575, 0 9216 24575, 0 9286 24575, 0 9361 24575, 0 9436 24575, 0 9514 24575, 0 9593 24575, 0 9673 24575, 0 9753 24575, 0 9833 24575, 0 9912 24575, 0 9987 24575, 0 10061 24575, 0 10138 24575, 0 10216 24575, 0 10299 24575, 0 10382 24575, 0 10460 24575, 0 10537 24575, 0 10615 24575, 0 10692 24575, 0 10768 24575, 0 10844 24464, 0 10921 24354, 0 10999 24244, 0 11076 24134, 0 11154 24134, 0 11236 24134, 0 11319 24134, 0 11397 24134, 0 11473 24134, 0 11545 24134, 0 11617 24134, 0 11690 24134, 0 11763 24134, 0 11835 24134, 0 11907 24134, 0 11976 24134, 0 12044 24134, 0 12114 24134, 0 12183 24134, 0 12246 24134, 0 12308 24134, 0 12367 24134, 0 12426 24134, 0 12486 24134, 0 12547 24134, 0 12608 24134, 0 12670 24134, 0 12735 24134, 0 12802 24134, 0 12868 24134, 0 12935 24134, 0 13002 24134, 0 13067 24134, 0 13129 24134, 0 13190 24134, 0 13248 24134, 0 13306 24134, 0 13362 24134, 0 13418 24134, 0 13476 24134, 0 13534 24134, 0 13598 24134, 0 13662 24134, 0 13726 24134, 0 13791 24244, 0 13855 24354, 0 13919 24464, 0 13980 24575, 0 14040 24575, 0 14099 24575, 0 14158 24575, 0 14217 24575, 0 14275 24575, 0 14331 24575, 0 14387 24575, 0 14449 24575, 0 14510 24575, 0 14569 24575, 0 14628 24575, 0 14686 24575, 0 14744 24575, 0 14800 24575, 0 14856 24575, 0 14912 24575, 0 14966 24575, 0 15017 24575, 0 15068 24575, 0 15122 24575, 0 15177 24575, 0 15230 24575, 0 15284 24575, 0 15339 24575, 0 15396 24575, 0 15455 24575, 0 15513 24575, 0 15565 24575, 0 15615 24575, 0 15666 24575, 0 15717 24575, 0 15802 24575, 0 15882 24575, 0 15962 24575, 0 16037 24575, 0 16123 24575, 0 16214 24575, 0 16313 24575, 0 16364 24575, 0 16415 24575, 0 16509 24575, 0 16595 24575, 0 16670 24575, 0 16739 24575, 0 16812 24575, 0 16887 24575, 0 16966 24575, 0 17046 24575, 0 17129 24575, 0 17210 24575, 0 17286 24575, 0 17350 24575, 0 17407 24575, 0 17461 24575, 0 17509 24575, 0 17552 24575, 0 17603 24575, 0 17651 24575, 0 17707 24575, 0 17765 24575, 0 17817 24575, 0 17876 24575, 0 17935 24575, 0 17994 24575, 0 18047 24575, 0 18095 24575, 0 18141 24575, 0 18179 24575, 0 18222 24575, 0 18259 24575, 0 18291 24575, 0 18318 24575, 0 18343 24575, 0 18369 24575, 0 18398 24575, 0 18419 24575, 0 18443 24575, 0 18464 24575, 0 18482 24575, 0 18503 24575, 0 18521 24575, 0 18537 24575, 0 18558 24575, 0 18580 24575, 0 18601 24575, 0 18617 24575, 0 18639 24575, 0 18660 24575, 0 18676 24575, 0 18687 24575, 0 18699 24575, 0 18720 24575, 0 18738 24575, 0 18767 24575, 0 18788 24575, 0 18810 24575, 0 18826 24575, 0 18842 24575, 0 18858 24575, 0 18874 24575, 0 18890 24575, 0 18906 24575, 0 18922 24575, 0 18938 24575, 0 18954 24575, 0 18970 24575, 0 18979 24575, 0 18993 24575, 0 19002 24575, 0 19018 24575, 0 19034 24575, 0 19050 24575, 0 19052 24575, 0 19050 24575</trace>
</ink>
</file>

<file path=ppt/ink/ink3.xml><?xml version="1.0" encoding="utf-8"?>
<ink xmlns="http://www.w3.org/2003/InkML">
  <definitions>
    <brush xml:id="br0">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1 410 24575, 1 465 24575, 1 513 24575, 1 562 24575, 1 597 24575, 1 640 24575, 1 677 24575, 1 720 24575, 1 763 24575, 1 811 24575, 1 879 24575, 1 954 24575, 1 1043 24575, 1 1133 24575, 1 1226 24575, 1 1317 24575, 1 1401 24575, 1 1470 24575, 1 1533 24575, 1 1581 24575, 1 1636 24575, 1 1695 24575, 1 1757 24575, 1 1821 24575, 1 1891 24575, 1 1960 24575, 1 2030 24575, 1 2094 24575, 1 2151 24575, 1 2204 24575, 1 2244 24575, 1 2281 24575, 1 2306 24575, 1 2338 24575, 1 2365 24575, 1 2391 24575, 1 2415 24575, 1 2431 24575, 1 2447 24575, 1 2463 24575, 1 2464 24575, 1 2445 24575, 1 2397 24575, 1 2338 24575, 1 2258 24575, 1 2181 24575, 1 2096 24575, 1 2015 24575, 1 1941 24575, 1 1862 24575, 1 1787 24575, 1 1716 24575, 1 1647 24575, 1 1579 24575, 1 1509 24575, 1 1431 24575, 1 1346 24575, 1 1265 24575, 1 1191 24575, 1 1123 24575, 1 1053 24575, 1 995 24575, 1 941 24575, 1 891 24575, 1 843 24575, 1 800 24575, 1 758 24575, 1 718 24575, 1 670 24575, 1 620 24575, 1 562 24575, 1 501 24575, 1 448 24575, 1 401 24575, 1 364 24575, 1 337 24575, 1 316 24575, 1 298 24575, 1 282 24575, 1 259 24575, 1 228 24575, 1 191 24575, 1 161 24575, 1 139 24575, 1 127 24575, 1 116 24575, 1 120 24575, 1 129 24575, 1 166 24575, 1 214 24575, 1 285 24575, 1 360 24575, 1 442 24575, 1 522 24575, 1 594 24575, 1 658 24575, 1 715 24575, 1 763 24575, 1 813 24575, 1 866 24575, 1 929 24575, 1 998 24575, 1 1068 24575, 1 1132 24575, 1 1185 24575, 1 1228 24575, 1 1260 24575, 1 1276 24575, 1 1264 24575, 1 1240 24575, 1 1182 24575, 1 1121 24575, 1 1046 24575, 1 980 24575, 1 916 24575, 1 861 24575, 1 818 24575, 1 779 24575, 1 747 24575, 1 718 24575, 1 686 24575, 1 654 24575, 1 606 24575, 1 567 24575, 1 519 24575, 1 481 24575, 1 444 24575, 1 417 24575, 1 394 24575, 1 378 24575, 1 357 24575, 1 335 24575, 1 305 24575, 1 273 24575, 1 246 24575, 1 214 24575, 1 193 24575, 1 171 24575, 1 154 24575, 1 138 24575, 1 121 24575, 1 98 24575, 1 79 24575, 1 52 24575, 1 40 24575, 1 18 24575, 1 7 24575, 1 0 24575, 1 7 24575, 1 32 24575, 1 73 24575, 1 121 24575, 1 175 24575, 1 228 24575, 1 284 24575, 1 337 24575, 1 385 24575, 1 433 24575, 1 485 24575, 1 528 24575, 1 574 24575, 1 606 24575, 1 642 24575, 1 668 24575, 1 686 24575, 1 702 24575, 1 715 24575, 1 731 24575, 1 747 24575, 1 763 24575, 1 779 24575, 1 795 24575, 1 811 24575, 1 827 24575, 1 843 24575, 1 859 24575, 1 886 24575, 1 913 24575, 1 952 24575, 1 984 24575, 1 1025 24575, 1 1062 24575, 1 1112 24575, 1 1160 24575, 1 1214 24575, 1 1267 24575, 1 1315 24575, 1 1363 24575, 1 1420 24575, 1 1468 24575, 1 1525 24575, 1 1574 24575, 1 1622 24575, 1 1675 24575, 1 1734 24575, 1 1798 24575, 1 1857 24575, 1 1921 24575, 1 1982 24575, 1 2046 24575, 1 2112 24575, 1 2181 24575, 1 2242 24575, 1 2306 24575, 1 2361 24575, 1 2420 24575, 1 2475 24575, 1 2539 24575, 1 2605 24575, 1 2680 24575, 1 2760 24575, 1 2840 24575, 1 2921 24575, 1 3006 24575, 1 3088 24575, 1 3168 24575, 1 3248 24575, 1 3329 24575, 1 3409 24575, 1 3489 24575, 1 3574 24575, 1 3660 24575, 1 3753 24575, 1 3843 24575, 1 3931 24575, 1 4016 24575, 1 4105 24575, 1 4196 24575, 1 4287 24575, 1 4383 24575, 1 4483 24575, 1 4539 24575, 1 4595 24575, 1 4648 24575, 1 4700 24575, 1 4751 24575, 1 4802 24575, 1 4854 24575, 1 4905 24575, 1 4956 24575, 1 5007 24575, 1 5061 24575, 1 5116 24575, 1 5169 24575, 1 5223 24575, 1 5278 24575, 1 5335 24575, 1 5394 24575, 1 5452 24575, 1 5509 24575, 1 5565 24575, 1 5621 24575, 1 5677 24575, 1 5736 24575, 1 5794 24575, 1 5850 24575, 1 5907 24575, 1 5968 24575, 1 6030 24575, 1 6091 24575, 1 6153 24575, 1 6212 24575, 1 6272 24575, 1 6331 24575, 1 6390 24575, 1 6447 24575, 1 6504 24575, 1 6559 24575, 1 6616 24575, 1 6676 24575, 1 6737 24575, 1 6801 24575, 1 6865 24575, 1 6930 24575, 1 6995 24575, 1 7065 24575, 1 7134 24575, 1 7201 24575, 1 7268 24575, 1 7337 24575, 1 7407 24575, 1 7475 24575, 1 7544 24575, 1 7613 24575, 1 7683 24575, 1 7757 24575, 1 7831 24575, 1 7903 24575, 1 7975 24575, 1 8047 24575, 1 8118 24575, 1 8187 24575, 1 8257 24575, 1 8329 24575, 1 8403 24575, 1 8480 24575, 1 8558 24575, 1 8634 24575, 1 8709 24575, 1 8784 24575, 1 8859 24575, 1 8933 24575, 1 9007 24575, 1 9081 24575, 1 9157 24575, 1 9234 24575, 1 9312 24464, 1 9394 24353, 1 9477 24243, 1 9558 24132, 1 9638 24132, 1 9718 24132, 1 9798 24132, 1 9878 24132, 1 9958 24132, 1 10036 24132, 1 10113 24132, 1 10190 24132, 1 10267 24132, 1 10344 24132, 1 10422 24132, 1 10492 24132, 1 10562 24132, 1 10632 24132, 1 10701 24132, 1 10773 24132, 1 10846 24132, 1 10918 24132, 1 10990 24132, 1 11066 24132, 1 11141 24132, 1 11214 24132, 1 11286 24132, 1 11357 24132, 1 11426 24132, 1 11491 24132, 1 11555 24132, 1 11625 24132, 1 11697 24132, 1 11772 24132, 1 11847 24132, 1 11921 24132, 1 11995 24132, 1 12067 24132, 1 12139 24132, 1 12208 24132, 1 12276 24132, 1 12341 24132, 1 12405 24132, 1 12469 24132, 1 12535 24126, 1 12601 24121, 1 12668 24116, 1 12733 24111, 1 12798 24111, 1 12865 24111, 1 12932 24111, 1 12994 24111, 1 13055 24111, 1 13114 24111, 1 13172 24111, 1 13226 24111, 1 13279 24111, 1 13330 24111, 1 13381 24111, 1 13438 24111, 1 13495 24111, 1 13551 24111, 1 13607 24111, 1 13669 24111, 1 13730 24111, 1 13784 24111, 1 13837 24111, 1 13888 24111, 1 13939 24332, 1 14029 24553, 1 14111 24553, 1 14192 24553, 1 14274 24564, 1 14354 24575, 1 14436 24575, 1 14527 24575, 1 14612 24575, 1 14703 24575, 1 14781 24575, 1 14862 24575, 1 14933 24575, 1 15008 24575, 1 15082 24575, 1 15163 24575, 1 15248 24575, 1 15334 24575, 1 15423 24575, 1 15503 24575, 1 15585 24575, 1 15654 24575, 1 15717 24575, 1 15770 24575, 1 15825 24575, 1 15879 24575, 1 15936 24575, 1 15995 24575, 1 16048 24575, 1 16112 24575, 1 16171 24575, 1 16230 24575, 1 16289 24575, 1 16337 24575, 1 16385 24575, 1 16417 24575, 1 16458 24575, 1 16490 24575, 1 16531 24575, 1 16568 24575, 1 16611 24575, 1 16649 24575, 1 16691 24575, 1 16729 24575, 1 16766 24575, 1 16798 24575, 1 16830 24575, 1 16862 24575, 1 16894 24575, 1 16927 24575, 1 16959 24575, 1 16991 24575, 1 17023 24575, 1 17055 24575, 1 17092 24575, 1 17130 24575, 1 17174 24575, 1 17217 24575, 1 17258 24575, 1 17301 24575, 1 17336 24575, 1 17374 24575, 1 17406 24575, 1 17433 24575, 1 17463 24575, 1 17490 24575, 1 17515 24575, 1 17541 24575, 1 17573 24575, 1 17611 24575, 1 17648 24575, 1 17680 24575, 1 17721 24575, 1 17759 24575, 1 17798 24575, 1 17819 24575, 1 17848 24575, 1 17874 24575, 1 17898 24575, 1 17919 24575, 1 17942 24575, 1 17963 24575, 1 17985 24575, 1 18001 24575, 1 18017 24575, 1 18033 24575, 1 18049 24575, 1 18065 24575, 1 18074 24575, 1 18088 24575, 1 18092 24575, 1 18102 24575, 1 18113 24575, 1 18124 24575, 1 18135 24575, 1 18140 24575, 1 18151 24575, 1 18154 24575, 1 18168 24575, 1 18177 24575, 1 18193 24575, 1 18209 24575, 1 18225 24575, 1 18234 24575, 1 18243 24575, 1 18249 24575, 1 18252 24575, 1 18263 24575, 1 18274 24575, 1 18290 24575, 1 18306 24575, 1 18314 24575, 1 18329 24575, 1 18338 24575, 1 18347 24575, 1 18361 24575, 1 18372 24575, 1 18379 24575, 1 18393 24575, 1 18402 24575, 1 18418 24575, 1 18434 24575, 1 18450 24575, 1 18459 24575, 1 18473 24575, 1 18484 24575, 1 18498 24575, 1 18514 24575, 1 18530 24575, 1 18541 24575, 1 18551 24575, 1 18562 24575, 1 18578 24575, 1 18594 24575, 1 18610 24575, 1 18621 24575, 1 18632 24575, 1 18642 24575, 1 18658 24575, 1 18674 24575, 1 18690 24575, 1 18706 24575, 1 18717 24575, 1 18728 24575, 1 18739 24575, 1 18755 24575, 1 18771 24575, 1 18780 24575, 1 18794 24575, 1 18803 24575, 1 18819 24575, 1 18835 24575, 1 18851 24575, 1 18860 24575, 1 18874 24575, 1 18883 24575, 1 18899 24575, 1 18915 24575, 1 18931 24575, 1 18940 24575, 1 18954 24575, 1 18963 24575, 1 18979 24575, 1 18995 24575, 1 18976 24575, 1 18904 24575, 1 18845 24575, 1 18787 24575</trace>
</ink>
</file>

<file path=ppt/ink/ink4.xml><?xml version="1.0" encoding="utf-8"?>
<ink xmlns="http://www.w3.org/2003/InkML">
  <definitions>
    <brush xml:id="br0">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1941 0 24575, 1864 0 24575, 1788 0 24575, 1731 0 24575, 1681 0 24575, 1627 0 24575, 1590 0 24575, 1551 0 24575, 1513 0 24575, 1474 0 24575, 1437 0 24575, 1403 0 24575, 1366 0 24575, 1330 0 24575, 1293 0 24575, 1259 0 24575, 1221 0 24575, 1189 0 24575, 1162 0 24575, 1138 0 24575, 1116 0 24575, 1098 0 24575, 1075 0 24575, 1059 0 24575, 1043 0 24575, 1027 0 24575, 1011 0 24575, 1009 0 24575, 1018 0 24575, 1045 0 24575, 1080 0 24575, 1118 0 24575, 1162 0 24575, 1205 0 24575, 1248 0 24575, 1285 0 24575, 1328 0 24575, 1360 0 24575, 1394 0 24575, 1421 0 24575, 1444 0 24575, 1460 0 24575, 1462 0 24575, 1442 0 24575, 1405 0 24575, 1358 0 24575, 1321 0 24575, 1276 0 24575, 1234 0 24575, 1186 0 24575, 1132 0 24575, 1075 0 24575, 1011 0 24575, 952 0 24575, 893 0 24575, 844 0 24575, 795 0 24575, 744 0 24575, 701 0 24575, 649 0 24575, 612 0 24575, 567 0 24575, 541 0 24575, 507 0 24575, 480 0 24575, 457 0 24575, 436 0 24575, 412 0 24575, 391 0 24575, 375 0 24575, 364 0 24575, 354 0 24575, 352 0 24575, 362 0 24575, 395 0 24575, 432 0 24575, 475 0 24575, 526 0 24575, 574 0 24575, 633 0 24575, 692 0 24575, 754 0 24575, 819 0 24575, 881 0 24575, 940 0 24575, 1000 0 24575, 1054 0 24575, 1107 0 24575, 1155 0 24575, 1200 0 24575, 1248 0 24575, 1282 0 24575, 1325 0 24575, 1351 0 24575, 1383 0 24575, 1405 0 24575, 1426 0 24575, 1430 0 24575, 1414 0 24575, 1385 0 24575, 1342 0 24575, 1305 0 24575, 1262 0 24575, 1230 0 24575, 1193 0 24575, 1157 0 24575, 1114 0 24575, 1070 0 24575, 1032 0 24575, 984 0 24575, 942 0 24575, 893 0 24575, 856 0 24575, 819 0 24575, 787 0 24575, 753 0 24575, 715 0 24575, 687 0 24575, 655 0 24575, 633 0 24575, 612 0 24575, 589 0 24575, 567 0 24575, 546 0 24575, 530 0 24575, 514 0 24575, 498 0 24575, 482 0 24575, 466 0 24575, 455 0 24575, 444 0 24575, 434 0 24575, 418 0 24575, 402 0 24575, 386 0 24575, 375 0 24575, 364 0 24575, 354 0 24575, 338 0 24575, 321 0 24575, 305 0 24575, 297 0 24575, 289 0 24575, 289 0 24575, 304 0 24575, 325 0 24575, 354 0 24575, 386 0 24575, 425 0 24575, 468 0 24575, 509 0 24575, 551 0 24575, 598 0 24575, 646 0 24575, 701 0 24575, 744 0 24575, 794 0 24575, 836 0 24575, 876 0 24575, 913 0 24575, 954 0 24575, 986 0 24575, 1018 0 24575, 1043 0 24575, 1059 0 24575, 1048 0 24575, 1027 0 24575, 993 0 24575, 956 0 24575, 920 0 24575, 877 0 24575, 840 0 24575, 797 0 24575, 756 0 24575, 713 0 24575, 669 0 24575, 631 0 24575, 589 0 24575, 551 0 24575, 514 0 24575, 482 0 24575, 457 0 24575, 436 0 24575, 418 0 24575, 402 0 24575, 386 0 24575, 370 0 24575, 354 0 24575, 338 0 24575, 321 0 24575, 305 0 24575, 289 0 24575, 273 0 24575, 257 0 24575, 241 0 24575, 225 0 24575, 209 0 24575, 215 0 24575, 229 0 24575, 261 0 24575, 302 0 24575, 334 0 24575, 371 0 24575, 409 0 24575, 448 0 24575, 491 0 24575, 535 0 24575, 573 0 24575, 623 0 24575, 671 0 24575, 717 0 24575, 760 0 24575, 803 0 24575, 851 0 24575, 893 0 24575, 936 0 24575, 972 0 24575, 1009 0 24575, 1043 0 24575, 1075 0 24575, 1105 0 24575, 1132 0 24575, 1157 0 24575, 1178 0 24575, 1196 0 24575, 1219 0 24575, 1235 0 24575, 1237 0 24575, 1228 0 24575, 1202 0 24575, 1170 0 24575, 1132 0 24575, 1097 0 24575, 1054 0 24575, 1015 0 24575, 966 0 24575, 924 0 24575, 876 0 24575, 824 0 24575, 781 0 24575, 728 0 24575, 685 0 24575, 637 0 24575, 599 0 24575, 562 0 24575, 530 0 24575, 500 0 24575, 473 0 24575, 448 0 24575, 427 0 24575, 402 0 24575, 371 0 24575, 345 0 24575, 321 0 24575, 305 0 24575, 295 0 24575, 284 0 24575, 273 0 24575, 257 0 24575, 241 0 24575, 225 0 24575, 209 0 24575, 193 0 24575, 177 0 24575, 161 0 24575, 145 0 24575, 129 0 24575, 127 0 24575, 150 0 24575, 175 0 24575, 218 0 24575, 252 0 24575, 295 0 24575, 332 0 24575, 375 0 24575, 412 0 24575, 455 0 24575, 498 0 24575, 546 0 24575, 589 0 24575, 631 0 24575, 669 0 24575, 712 0 24575, 749 0 24575, 792 0 24575, 827 0 24575, 865 0 24575, 895 0 24575, 927 0 24575, 954 0 24575, 986 0 24575, 1013 0 24575, 1034 0 24575, 1052 0 24575, 1073 0 24575, 1093 0 24575, 1114 0 24575, 1127 0 24575, 1143 0 24575, 1162 0 24575, 1189 0 24575, 1212 0 24575, 1234 0 24575, 1257 0 24575, 1278 0 24575, 1301 0 24575, 1323 0 24575, 1341 0 24575, 1362 0 24575, 1374 0 24575, 1385 0 24575, 1396 0 24575, 1412 0 24575, 1435 0 24575, 1458 0 24575, 1485 0 24575, 1508 0 24575, 1524 0 24575, 1540 0 24575, 1556 0 24575, 1558 0 24575, 1535 0 24575, 1505 0 24575, 1456 0 24575, 1417 0 24575, 1374 0 24575, 1332 0 24575, 1284 0 24575, 1241 0 24575, 1198 0 24575, 1155 0 24575, 1107 0 24575, 1059 0 24575, 1011 0 24575, 963 0 24575, 915 0 24575, 867 0 24575, 819 0 24575, 770 0 24575, 722 0 24575, 681 0 24575, 644 0 24575, 615 0 24575, 589 0 24575, 564 0 24575, 537 0 24575, 512 0 24575, 491 0 24575, 473 0 24575, 450 0 24575, 434 0 24575, 418 0 24575, 402 0 24575, 386 0 24575, 370 0 24575, 354 0 24575, 338 0 24575, 321 0 24575, 305 0 24575, 289 0 24575, 273 0 24575, 257 0 24575, 241 0 24575, 225 0 24575, 215 0 24575, 204 0 24575, 193 0 24575, 177 0 24575, 161 0 24575, 145 0 24575, 129 0 24575, 113 0 24575, 118 0 24575, 122 0 24575, 158 0 24575, 190 0 24575, 236 0 24575, 279 0 24575, 329 0 24575, 371 0 24575, 418 0 24575, 466 0 24575, 512 0 24575, 555 0 24575, 605 0 24575, 648 0 24575, 696 0 24575, 733 0 24575, 776 0 24575, 813 0 24575, 851 0 24575, 883 0 24575, 915 0 24575, 947 0 24575, 972 0 24575, 993 0 24575, 1018 0 24575, 1045 0 24575, 1075 0 24575, 1107 0 24575, 1134 0 24575, 1161 0 24575, 1186 0 24575, 1212 0 24575, 1243 0 24575, 1269 0 24575, 1294 0 24575, 1321 0 24575, 1348 0 24575, 1378 0 24575, 1405 0 24575, 1428 0 24575, 1444 0 24575, 1446 0 24575, 1437 0 24575, 1410 0 24575, 1373 0 24575, 1332 0 24575, 1284 0 24575, 1235 0 24575, 1187 0 24575, 1138 0 24575, 1084 0 24575, 1032 0 24575, 974 0 24575, 922 0 24575, 868 0 24575, 813 0 24575, 760 0 24575, 705 0 24575, 651 0 24575, 603 0 24575, 555 0 24575, 514 0 24575, 482 0 24575, 452 0 24575, 425 0 24575, 395 0 24575, 377 0 24575, 355 0 24575, 338 0 24575, 321 0 24575, 305 0 24575, 289 0 24575, 273 0 24575, 257 0 24575, 241 0 24575, 225 0 24575, 209 0 24575, 193 0 24575, 177 0 24575, 161 0 24575, 145 0 24575, 129 0 24575, 113 0 24575, 97 0 24575, 81 0 24575, 65 0 24575, 49 0 24575, 33 0 24575, 17 0 24575, 8 0 24575, 1 0 24575, 22 0 24575, 44 0 24575, 86 0 24575, 124 0 24575, 166 0 24575, 207 0 24575, 250 0 24575, 302 0 24575, 350 0 24575, 403 0 24575, 457 0 24575, 507 0 24575, 560 0 24575, 615 0 24575, 669 0 24575, 724 0 24575, 778 0 24575, 827 0 24575, 881 0 24575, 934 0 24575, 982 0 24575, 1034 0 24575, 1077 0 24575, 1120 0 24575, 1168 0 24575, 1207 0 24575, 1255 0 24575, 1294 0 24575, 1337 0 24575, 1378 0 24575, 1421 0 24575, 1462 0 24575, 1499 0 24575, 1528 0 24575, 1560 0 24575, 1588 0 24575, 1620 0 24575, 1654 0 24575, 1692 0 24575, 1727 0 24575, 1770 0 24575, 1807 0 24575, 1850 0 24575, 1893 0 24575, 1941 0 24575, 1989 0 24575, 2037 0 24575, 2096 0 24575, 2155 0 24575, 2223 0 24575, 2287 0 24575, 2356 0 24575, 2431 0 24575, 2515 0 24575, 2595 0 24575, 2680 0 24575, 2766 0 24575, 2857 0 24575, 2907 0 24575, 2958 0 24575, 3010 0 24575, 3062 0 24575, 3115 0 24575, 3169 0 24575, 3226 0 24575, 3283 0 24575, 3336 0 24575, 3390 0 24575, 3448 0 24575, 3507 0 24575, 3560 0 24575, 3614 0 24575, 3676 0 24575, 3739 0 24575, 3797 0 24575, 3856 0 24575, 3922 0 24575, 3988 0 24575, 4055 0 24575, 4122 0 24575, 4187 0 24575, 4254 0 24575, 4326 0 24575, 4398 0 24575, 4468 0 24575, 4539 0 24575, 4611 0 24575, 4683 0 24575, 4758 0 24575, 4833 0 24575, 4908 0 24575, 4982 0 24575, 5058 0 24575, 5134 0 24575, 5209 0 24575, 5284 0 24575, 5360 0 24575, 5437 0 24575, 5517 0 24575, 5597 0 24575, 5678 0 24575, 5759 0 24417, 5842 0 24259, 5925 0 24102, 6009 0 23944, 6094 0 23944, 6182 0 23944, 6271 0 23944, 6356 0 23944, 6442 0 23944, 6527 0 23944, 6613 0 23944, 6701 0 23944, 6789 0 23944, 6880 0 23944, 6971 0 23944, 7062 0 23944, 7153 0 23944, 7241 0 23944, 7329 0 23944, 7419 0 23944, 7509 0 23944, 7597 0 23944, 7685 0 23944, 7778 0 23944, 7871 0 23944, 7959 0 23944, 8047 0 23944, 8139 0 23944, 8232 0 23944, 8323 0 23944, 8414 0 23944, 8508 0 23944, 8601 0 23944, 8692 0 23944, 8783 0 23944, 8876 0 23944, 8970 0 23944, 9061 0 23944, 9152 0 23944, 9243 0 23944, 9333 0 23944, 9422 0 23944, 9510 0 23944, 9600 0 23944, 9690 0 23944, 9778 0 23944, 9866 0 23944, 9959 0 23944, 10051 0 23944, 10140 0 23944, 10228 0 23944, 10320 0 23944, 10413 0 23944, 10504 0 23944, 10595 0 23944, 10688 0 23944, 10782 0 23944, 10873 0 23944, 10964 0 23944, 11057 0 23944, 11151 0 23944, 11242 0 23944, 11332 0 23944, 11423 0 23944, 11512 0 23944, 11598 0 23944, 11683 0 23944, 11773 0 23944, 11863 0 23944, 11952 0 23944, 12040 0 23944, 12127 0 23944, 12214 0 23944, 12300 0 23944, 12385 0 23944, 12470 0 23944, 12555 0 23944, 12640 0 23944, 12726 0 23944, 12812 0 23944, 12899 0 23944, 12982 0 23944, 13064 0 23944, 13147 0 23944, 13228 0 23944, 13306 0 23944, 13383 0 23944, 13462 0 23944, 13542 0 23944, 13619 0 23944, 13697 0 23944, 13773 0 23944, 13850 0 23944, 13928 0 23944, 14005 0 23944, 14079 0 23944, 14153 0 23944, 14228 0 23944, 14303 0 23944, 14378 0 23944, 14454 0 23944, 14529 0 23944, 14604 0 23944, 14679 0 23944, 14755 0 23944, 14830 0 23944, 14905 0 23944, 14978 0 23944, 15051 0 23944, 15126 0 23944, 15201 0 23944, 15276 0 23944, 15352 0 23944, 15427 0 23944, 15502 0 23944, 15577 0 23944, 15653 0 23944, 15728 0 23944, 15803 0 23944, 15876 0 23944, 15949 0 23944, 16024 0 23944, 16098 0 23944, 16172 0 23944, 16245 0 23944, 16317 0 23944, 16389 0 23944, 16464 0 23944, 16539 0 23944, 16613 0 23944, 16688 0 23944, 16764 0 23944, 16840 0 23944, 16915 0 23944, 16989 0 23944, 17063 0 23944, 17137 0 23944, 17215 0 23944, 17292 0 23944, 17369 0 23944, 17445 0 23944, 17523 0 23944, 17600 0 23944, 17679 0 23944, 17757 0 23944, 17832 0 23944, 17907 0 23944, 17985 0 23944, 18064 0 23944, 18141 0 23944, 18219 0 23944, 18295 0 23944, 18370 0 23944, 18445 0 23944, 18520 0 23944, 18593 0 23944, 18666 0 23944, 18738 0 23944, 18810 0 23944, 18880 0 23944, 18949 0 23944, 19019 0 23944, 19088 0 23944, 19159 0 23944, 19231 0 23923, 19303 0 23903, 19375 0 23883, 19446 0 23863, 19516 0 23863, 19580 0 23863, 19644 0 23863, 19710 0 23863, 19776 0 23863, 19840 0 23863, 19904 0 23863, 19969 0 23863, 20032 0 23863, 20089 0 23863, 20145 0 23863, 20203 0 23863, 20261 0 23863, 20314 0 23863, 20367 0 23863, 20420 0 23863, 20473 0 23863, 20526 0 23863, 20579 0 23863, 20630 0 23863, 20681 0 24072, 20735 0 24281, 20788 0 24491, 20888 0 24491, 20939 0 24491, 20989 0 24491, 21085 0 24533, 21176 0 24575, 21265 0 24575, 21351 0 24575, 21438 0 24575, 21529 0 24575, 21616 0 24575, 21697 0 24575, 21770 0 24575, 21839 0 24575, 21905 0 24575, 21969 0 24575, 22033 0 24575, 22097 0 24575, 22167 0 24575, 22236 0 24575, 22306 0 24575, 22370 0 24575, 22432 0 24575, 22491 0 24575, 22552 0 24575, 22605 0 24575, 22662 0 24575, 22710 0 24575, 22767 0 24575, 22816 0 24575, 22869 0 24575, 22922 0 24575, 22979 0 24575, 23044 0 24575, 23102 0 24575, 23161 0 24575, 23222 0 24575, 23291 0 24575, 23357 0 24575, 23427 0 24575, 23485 0 24575, 23539 0 24575, 23599 0 24575, 23658 0 24575, 23719 0 24575, 23772 0 24575, 23829 0 24575, 23893 0 24575, 23952 0 24575, 24011 0 24575, 24068 0 24575, 24127 0 24575, 24184 0 24575, 24237 0 24575, 24282 0 24575, 24330 0 24575, 24369 0 24575, 24412 0 24575, 24442 0 24575, 24474 0 24575, 24501 0 24575, 24528 0 24575, 24562 0 24575, 24588 0 24575, 24622 0 24575, 24649 0 24575, 24670 0 24575, 24697 0 24575, 24713 0 24575, 24740 0 24575, 24766 0 24575, 24793 0 24575, 24818 0 24575, 24845 0 24575, 24866 0 24575, 24893 0 24575, 24913 0 24575, 24934 0 24575, 24952 0 24575, 24968 0 24575, 24984 0 24575, 25000 0 24575, 25016 0 24575, 25032 0 24575, 25048 0 24575, 25064 0 24575, 25080 0 24575, 25096 0 24575, 25112 0 24575, 25128 0 24575, 25144 0 24575, 25160 0 24575, 25176 0 24575, 25192 0 24575, 25208 0 24575, 25224 0 24575, 25240 0 24575, 25256 0 24575, 25272 0 24575, 25289 0 24575, 25305 0 24575, 25321 0 24575, 25337 0 24575, 25353 0 24575, 25369 0 24575, 25385 0 24575, 25401 0 24575, 25417 0 24575, 25433 0 24575, 25449 0 24575, 25465 0 24575, 25488 0 24575, 25513 0 24575</trace>
</ink>
</file>

<file path=ppt/ink/ink5.xml><?xml version="1.0" encoding="utf-8"?>
<ink xmlns="http://www.w3.org/2003/InkML">
  <definitions>
    <brush xml:id="br0">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3865 0 24575, 3940 0 24575, 4015 0 24575, 4091 0 24575, 4170 0 24575, 4270 0 24575, 4322 0 24575, 4377 0 24575, 4437 0 24575, 4500 0 24575, 4563 0 24575, 4628 0 24575, 4697 0 24575, 4769 0 24575, 4843 0 24575, 4918 0 24575, 4996 0 24575, 5075 0 24575, 5152 0 24575, 5230 0 24575, 5313 0 24575, 5397 0 24255, 5485 0 23935, 5574 0 23615, 5662 0 23296, 5750 0 23296, 5841 0 23296, 5932 0 23296, 6025 0 23296, 6119 0 23296, 6215 0 23296, 6312 0 23296, 6409 0 23296, 6506 0 23296, 6602 0 23296, 6698 0 23296, 6766 0 23296, 6835 0 23296, 6903 0 23296, 7002 0 23296, 7101 0 23296, 7169 0 23296, 7238 0 23296, 7307 0 23296, 7377 0 23296, 7446 0 23296, 7516 0 23296, 7587 0 23296, 7657 0 23296, 7728 0 23118, 7798 0 22940, 7867 0 22762, 7936 0 22584, 8005 0 22406, 8074 0 22228, 8143 0 22228, 8216 0 22228, 8289 0 22228, 8362 0 22228, 8433 0 22228, 8504 0 22228, 8574 0 22228, 8673 0 22228, 8772 0 22228, 8839 0 22228, 8906 0 22228, 8973 0 22228, 9041 0 22228, 9109 0 22228, 9176 0 22228, 9244 0 22228, 9311 0 22228, 9378 0 22228, 9472 0 22228, 9565 0 22228, 9662 0 22228, 9759 0 22228, 9826 0 22228, 9894 0 22228, 9962 0 22228, 10033 0 22228, 10105 0 22228, 10176 0 22228, 10244 0 22228, 10311 0 22228, 10379 0 22228, 10449 0 22228, 10520 0 22228, 10591 0 22228, 10666 0 22228, 10741 0 22228, 10816 0 22228, 10891 0 22228, 10966 0 22228, 11040 0 22228, 11113 0 22228, 11186 0 22228, 11259 0 22228, 11335 0 22228, 11411 0 22228, 11487 0 22228, 11564 0 22228, 11640 0 22228, 11717 0 22228, 11795 0 22228, 11873 0 22228, 11951 0 22228, 12029 0 22228, 12107 0 22228, 12186 0 22228, 12264 0 22228, 12341 0 22228, 12419 0 22228, 12499 0 22228, 12579 0 22228, 12660 0 22228, 12745 0 22228, 12831 0 22228, 12916 0 22050, 13000 0 21873, 13084 0 21696, 13168 0 21519, 13254 0 21341, 13341 0 21164, 13428 0 21164, 13513 0 21164, 13598 0 21164, 13684 0 21164, 13772 0 21164, 13861 0 21164, 13950 0 21164, 14040 0 21164, 14131 0 21164, 14222 0 21164, 14314 0 21164, 14406 0 21164, 14497 0 21164, 14581 0 21164, 14664 0 21164, 14748 0 21164, 14833 0 21164, 14917 0 21164, 15003 0 21164, 15090 0 21164, 15177 0 21164, 15265 0 21164, 15355 0 21164, 15445 0 21164, 15535 0 21164, 15623 0 21164, 15710 0 21164, 15797 0 21164, 15886 0 21164, 15975 0 21164, 16063 0 21164, 16145 0 21164, 16227 0 21164, 16309 0 21164, 16391 0 21164, 16474 0 21164, 16558 0 21164, 16645 0 21164, 16733 0 21164, 16820 0 21164, 16905 0 21164, 16989 0 21164, 17073 0 21164, 17157 0 21164, 17241 0 21164, 17324 0 21164, 17405 0 21164, 17486 0 21164, 17567 0 21164, 17647 0 21164, 17727 0 21164, 17807 0 21164, 17887 0 21164, 17968 0 21164, 18048 0 21164, 18126 0 21164, 18205 0 21164, 18283 0 21164, 18361 0 21164, 18438 0 21164, 18516 0 21164, 18594 0 21164, 18673 0 21164, 18751 0 21164, 18830 0 21164, 18909 0 21164, 18988 0 21164, 19067 0 21164, 19145 0 21164, 19224 0 21164, 19304 0 21164, 19384 0 21164, 19464 0 20984, 19539 0 20804, 19614 0 20624, 19689 0 20444, 19763 0 20264, 19838 0 20084, 19911 0 20084, 19981 0 20084, 20050 0 20084, 20120 0 20084, 20192 0 20084, 20264 0 20084, 20335 0 20084, 20435 0 20084, 20533 0 20084, 20633 0 20084, 20733 0 20065, 20827 0 20046, 20920 0 20028, 21011 0 20009, 21101 0 20009, 21187 0 20009, 21272 0 20009, 21360 0 20009, 21447 0 20009, 21533 0 20009, 21618 0 20009, 21702 0 20009, 21786 0 20009, 21869 0 20009, 21951 0 20009, 22032 0 20009, 22112 0 20009, 22190 0 20009, 22267 0 20009, 22342 0 20009, 22416 0 20243, 22486 0 20478, 22555 0 20713, 22623 0 20948, 22689 0 20948, 22751 0 20948, 22812 0 20948, 22870 0 20948, 22928 0 21348, 22984 0 21749, 23040 0 22150, 23095 0 22551, 23150 0 22551, 23212 0 22551, 23273 0 22551, 23326 0 22551, 23377 0 22966, 23428 0 23382, 23478 0 23798, 23562 0 23798, 23637 0 23798, 23713 0 24169, 23778 0 24540, 23845 0 24540, 23909 0 24540, 23974 0 24557, 24038 0 24575, 24098 0 24575, 24152 0 24575, 24203 0 24575, 24241 0 24575, 24276 0 24575, 24303 0 24575, 24326 0 24575, 24342 0 24575, 24358 0 24575, 24374 0 24575, 24390 0 24575, 24401 0 24575, 24412 0 24575, 24423 0 24575, 24439 0 24575, 24455 0 24575, 24471 0 24575, 24487 0 24575, 24503 0 24575, 24519 0 24575, 24535 0 24575, 24551 0 24575, 24569 0 24575, 24590 0 24575, 24608 0 24575, 24631 0 24575, 24652 0 24575, 24674 0 24575, 24695 0 24575, 24711 0 24575, 24727 0 24575, 24749 0 24575, 24770 0 24575, 24784 0 24575, 24798 0 24575, 24807 0 24575, 24823 0 24575, 24839 0 24575, 24856 0 24575, 24866 0 24575, 24877 0 24575, 24888 0 24575, 24904 0 24575, 24920 0 24575, 24936 0 24575, 24946 0 24575, 24957 0 24575, 24968 0 24575, 24984 0 24575, 25000 0 24575, 25016 0 24575, 25025 0 24575, 25039 0 24575, 25050 0 24575, 25069 0 24575, 25091 0 24575, 25109 0 24575, 25125 0 24575, 25139 0 24575, 25166 0 24575, 25180 0 24575, 25196 0 24575, 25208 0 24575, 25224 0 24575, 25240 0 24575, 25256 0 24575, 25272 0 24575, 25288 0 24575, 25304 0 24575, 25321 0 24575, 25337 0 24575, 25353 0 24575, 25369 0 24575, 25385 0 24575, 25401 0 24575, 25417 0 24575, 25433 0 24575, 25449 0 24575, 25465 0 24575, 25481 0 24575, 25483 0 24575, 25474 0 24575, 25447 0 24575, 25415 0 24575, 25378 0 24575, 25340 0 24575, 25292 0 24575, 25240 0 24575, 25176 0 24575, 25092 0 24575, 25002 0 24575, 24904 0 24575, 24807 0 24575, 24711 0 24575, 24615 0 24575, 24564 0 24575, 24512 0 24575, 24459 0 24575, 24405 0 24575, 24347 0 24575, 24289 0 24575, 24231 0 24575, 24171 0 24575, 24107 0 24575, 24041 0 24575, 23978 0 24575, 23913 0 24575, 23841 0 24575, 23769 0 24575, 23697 0 24575, 23624 0 24575, 23544 0 24575, 23462 0 24575, 23380 0 24575, 23297 0 24575, 23207 0 24575, 23117 0 24360, 23023 0 24145, 22929 0 23930, 22833 0 23715, 22737 0 23715, 22644 0 23715, 22550 0 23715, 22453 0 23715, 22356 0 23715, 22265 0 23715, 22174 0 23715, 22076 0 23715, 21976 0 23715, 21878 0 23715, 21778 0 23715, 21709 0 23715, 21639 0 23715, 21570 0 23715, 21477 0 23715, 21383 0 23715, 21314 0 23715, 21243 0 23715, 21173 0 23715, 21074 0 23715, 20975 0 23715, 20906 0 23715, 20836 0 23715, 20766 0 23715, 20697 0 23715, 20628 0 23715, 20558 0 23715, 20486 0 23715, 20413 0 23715, 20339 0 23463, 20263 0 23212, 20186 0 22960, 20109 0 22709, 20031 0 22458, 19952 0 22206, 19872 0 22206, 19787 0 22206, 19702 0 22206, 19616 0 22206, 19528 0 22206, 19440 0 22206, 19352 0 22206, 19265 0 22206, 19177 0 22206, 19090 0 22206, 19000 0 22206, 18910 0 22206, 18821 0 22206, 18740 0 22206, 18660 0 22206, 18580 0 22206, 18500 0 22206, 18419 0 22206, 18338 0 22206, 18258 0 22206, 18177 0 22206, 18097 0 22206, 18019 0 22206, 17941 0 22206, 17864 0 22206, 17789 0 22206, 17715 0 22206, 17640 0 22206, 17563 0 22206, 17485 0 22206, 17408 0 22206, 17330 0 22206, 17252 0 22206, 17173 0 22206, 17092 0 22206, 17012 0 22206, 16930 0 22206, 16847 0 22206, 16764 0 22206, 16679 0 22206, 16589 0 22206, 16498 0 22206, 16407 0 22206, 16313 0 22206, 16219 0 22206, 16123 0 22206, 16024 0 22206, 15923 0 22206, 15824 0 22206, 15732 0 22206, 15642 0 22206, 15551 0 22206, 15458 0 22206, 15364 0 22206, 15272 0 22206, 15187 0 22206, 15104 0 22206, 15020 0 22206, 14935 0 22206, 14849 0 22206, 14764 0 22206, 14682 0 22206, 14601 0 22206, 14518 0 22206, 14428 0 22206, 14336 0 22206, 14244 0 22206, 14150 0 22206, 14056 0 22206, 13960 0 22206, 13885 0 22206, 13810 0 22206, 13734 0 22206, 13657 0 21928, 13580 0 21650, 13503 0 21373, 13425 0 21095, 13347 0 20817, 13268 0 20540, 13188 0 20262, 13108 0 19984, 13029 0 19984, 12948 0 19984, 12868 0 19984, 12788 0 19984, 12708 0 19984, 12627 0 19984, 12547 0 19984, 12466 0 19984, 12385 0 19984, 12303 0 19984, 12220 0 19984, 12137 0 19984, 12054 0 19984, 11973 0 19984, 11892 0 19984, 11812 0 19984, 11731 0 19984, 11651 0 19984, 11571 0 19984, 11491 0 19984, 11411 0 19984, 11332 0 19984, 11254 0 19984, 11176 0 19984, 11099 0 19984, 10999 0 19984, 10899 0 19984, 10800 0 19984, 10724 0 19984, 10649 0 19984, 10574 0 19984, 10499 0 19984, 10400 0 19984, 10302 0 19984, 10205 0 19984, 10110 0 19984, 10016 0 19984, 9923 0 19755, 9832 0 19527, 9741 0 19299, 9650 0 19071, 9564 0 18843, 9478 0 18615, 9392 0 18615, 9308 0 18615, 9224 0 18615, 9141 0 18615, 9058 0 18615, 8975 0 18615, 8893 0 18615, 8814 0 18615, 8736 0 18615, 8658 0 18615, 8579 0 18615, 8499 0 18615, 8419 0 18615, 8339 0 18615, 8259 0 18615, 8179 0 18615, 8099 0 18615, 8018 0 18615, 7938 0 18615, 7858 0 18615, 7777 0 18615, 7698 0 18615, 7624 0 18615, 7552 0 18615, 7480 0 18618, 7412 0 18621, 7344 0 18624, 7277 0 18627, 7178 0 18630, 7079 0 18630, 6988 0 18630, 6898 0 18630, 6805 0 18630, 6714 0 18630, 6631 0 18630, 6548 0 18630, 6469 0 18630, 6390 0 18859, 6315 0 19088, 6240 0 19317, 6165 0 19547, 6089 0 19547, 6014 0 19547, 5939 0 19547, 5866 0 19547, 5793 0 19547, 5726 0 19547, 5659 0 19547, 5593 0 19547, 5528 0 20087, 5468 0 20627, 5410 0 21167, 5351 0 21708, 5292 0 21708, 5236 0 21708, 5180 0 21708, 5127 0 21708, 5073 0 22261, 5020 0 22815, 4966 0 23369, 4867 0 23369, 4816 0 23369, 4765 0 23369, 4667 0 23780, 4571 0 24191, 4476 0 24191, 4385 0 24191, 4293 0 24383, 4207 0 24575, 4118 0 24575, 4038 0 24575, 3956 0 24575, 3887 0 24575, 3812 0 24575, 3742 0 24575, 3667 0 24575, 3598 0 24575, 3523 0 24575, 3454 0 24575, 3377 0 24575, 3302 0 24575, 3231 0 24575, 3161 0 24575, 3103 0 24575, 3049 0 24575, 3003 0 24575, 2955 0 24575, 2916 0 24575, 2867 0 24575, 2825 0 24575, 2782 0 24575, 2737 0 24575, 2700 0 24575, 2650 0 24575, 2602 0 24575, 2547 0 24575, 2488 0 24575, 2431 0 24575, 2367 0 24575, 2310 0 24575, 2262 0 24575, 2221 0 24575, 2183 0 24575, 2148 0 24575, 2110 0 24575, 2078 0 24575, 2046 0 24575, 2010 0 24575, 1984 0 24575, 1950 0 24575, 1923 0 24575, 1898 0 24575, 1871 0 24575, 1850 0 24575, 1823 0 24575, 1804 0 24575, 1782 0 24575, 1765 0 24575, 1749 0 24575, 1733 0 24575, 1716 0 24575, 1700 0 24575, 1684 0 24575, 1668 0 24575, 1658 0 24575, 1647 0 24575, 1636 0 24575, 1620 0 24575, 1604 0 24575, 1588 0 24575, 1572 0 24575, 1554 0 24575, 1533 0 24575, 1513 0 24575, 1487 0 24575, 1462 0 24575, 1435 0 24575, 1405 0 24575, 1378 0 24575, 1355 0 24575, 1333 0 24575, 1310 0 24575, 1289 0 24575, 1267 0 24575, 1251 0 24575, 1230 0 24575, 1209 0 24575, 1187 0 24575, 1171 0 24575, 1155 0 24575, 1139 0 24575, 1121 0 24575, 1100 0 24575, 1080 0 24575, 1054 0 24575, 1038 0 24575, 1016 0 24575, 1002 0 24575, 981 0 24575, 963 0 24575, 947 0 24575, 931 0 24575, 915 0 24575, 899 0 24575, 883 0 24575, 872 0 24575, 861 0 24575, 851 0 24575, 835 0 24575, 819 0 24575, 802 0 24575, 792 0 24575, 781 0 24575, 770 0 24575, 754 0 24575, 738 0 24575, 722 0 24575, 706 0 24575, 690 0 24575, 674 0 24575, 658 0 24575, 642 0 24575, 626 0 24575, 610 0 24575, 589 0 24575, 567 0 24575, 551 0 24575, 541 0 24575, 530 0 24575, 514 0 24575, 498 0 24575, 482 0 24575, 466 0 24575, 450 0 24575, 434 0 24575, 418 0 24575, 402 0 24575, 386 0 24575, 370 0 24575, 353 0 24575, 345 0 24575, 330 0 24575, 327 0 24575, 316 0 24575, 305 0 24575, 289 0 24575, 273 0 24575, 257 0 24575, 247 0 24575, 236 0 24575, 225 0 24575, 209 0 24575, 193 0 24575, 177 0 24575, 161 0 24575, 145 0 24575, 129 0 24575, 113 0 24575, 97 0 24575, 88 0 24575, 74 0 24575, 65 0 24575, 35 0 24575, 1 0 24575</trace>
</ink>
</file>

<file path=ppt/ink/ink6.xml><?xml version="1.0" encoding="utf-8"?>
<ink xmlns="http://www.w3.org/2003/InkML">
  <definitions>
    <brush xml:id="br0">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8548 0 24575, 8448 0 24575, 8348 0 24575, 8273 0 24575, 8189 0 24575, 8104 0 24575, 8017 0 24575, 7931 0 24575, 7840 0 24575, 7790 0 24575, 7739 0 24575, 7679 0 24575, 7618 0 24575, 7554 0 24575, 7489 0 24575, 7419 0 24575, 7348 0 24575, 7284 0 24575, 7220 0 24575, 7149 0 24575, 7076 0 24575, 7004 0 24575, 6932 0 24575, 6858 0 24575, 6784 0 24575, 6711 0 24575, 6639 0 24575, 6567 0 24575, 6495 0 24575, 6423 0 24575, 6351 0 24575, 6275 0 24575, 6199 0 24575, 6122 0 24575, 6044 0 24575, 5965 0 24575, 5886 0 24575, 5805 0 24575, 5725 0 24575, 5648 0 24575, 5572 0 24575, 5497 0 24575, 5422 0 24575, 5349 0 24575, 5276 0 24575, 5204 0 24575, 5132 0 24575, 5061 0 24575, 4990 0 24575, 4920 0 24575, 4851 0 24575, 4784 0 24575, 4719 0 24575, 4659 0 24575, 4601 0 24575, 4543 0 24575, 4487 0 24575, 4391 0 24575, 4302 0 24575, 4232 0 24575, 4172 0 24575, 4129 0 24575, 4097 0 24575, 4075 0 24575, 4079 0 24575, 4100 0 24575, 4154 0 24575, 4229 0 24575, 4278 0 24575, 4330 0 24575, 4389 0 24575, 4450 0 24575, 4518 0 24575, 4589 0 24575, 4666 0 24575, 4745 0 24575, 4827 0 24575, 4911 0 24575, 5007 0 24575, 5105 0 24341, 5174 0 24108, 5244 0 23875, 5314 0 23642, 5386 0 23409, 5459 0 23176, 5533 0 23176, 5607 0 23176, 5682 0 23176, 5757 0 23176, 5835 0 23176, 5913 0 23176, 5991 0 23176, 6070 0 23176, 6150 0 23176, 6231 0 23176, 6316 0 23176, 6402 0 23176, 6488 0 23176, 6575 0 23176, 6662 0 23176, 6750 0 23176, 6845 0 23176, 6941 0 23176, 7037 0 22889, 7128 0 22603, 7218 0 22317, 7309 0 22031, 7403 0 21744, 7498 0 21458, 7591 0 21458, 7679 0 21458, 7766 0 21458, 7853 0 21458, 7942 0 21458, 8031 0 21458, 8120 0 21458, 8208 0 21458, 8295 0 21458, 8382 0 21458, 8468 0 21458, 8554 0 21458, 8640 0 21458, 8726 0 21458, 8812 0 21458, 8897 0 21458, 8981 0 21458, 9064 0 21458, 9148 0 21458, 9233 0 21458, 9319 0 21458, 9405 0 21458, 9489 0 21458, 9572 0 21458, 9656 0 21458, 9738 0 21458, 9820 0 21458, 9902 0 21458, 9985 0 21458, 10068 0 21458, 10151 0 21458, 10237 0 21458, 10322 0 21458, 10408 0 21458, 10491 0 21458, 10574 0 21458, 10657 0 21458, 10739 0 21458, 10822 0 21458, 10903 0 21458, 10982 0 21458, 11060 0 21458, 11138 0 21268, 11215 0 21078, 11292 0 20888, 11368 0 20698, 11444 0 20508, 11519 0 20318, 11594 0 20318, 11669 0 20318, 11744 0 20318, 11819 0 20318, 11894 0 20318, 11968 0 20318, 12043 0 20318, 12118 0 20318, 12193 0 20318, 12268 0 20318, 12342 0 20318, 12416 0 20318, 12490 0 20318, 12564 0 20318, 12636 0 20318, 12710 0 20318, 12785 0 20318, 12861 0 20318, 12936 0 20318, 13009 0 20318, 13082 0 20318, 13155 0 20318, 13229 0 20318, 13303 0 20318, 13376 0 20318, 13448 0 20318, 13519 0 20318, 13590 0 20318, 13660 0 20318, 13731 0 20318, 13802 0 20318, 13875 0 20318, 13948 0 20318, 14021 0 20318, 14091 0 20318, 14161 0 20318, 14231 0 20318, 14301 0 20318, 14370 0 20318, 14440 0 20318, 14508 0 20318, 14575 0 20318, 14643 0 20318, 14742 0 20318, 14841 0 20318, 14908 0 20318, 14976 0 20318, 15044 0 20318, 15111 0 20318, 15179 0 20318, 15247 0 20318, 15317 0 20318, 15388 0 20318, 15457 0 20175, 15551 0 20032, 15644 0 19889, 15714 0 19746, 15786 0 19603, 15856 0 19603, 15953 0 19603, 16049 0 19603, 16149 0 19603, 16248 0 19603, 16337 0 19603, 16425 0 19603, 16518 0 19603, 16612 0 19603, 16703 0 19603, 16793 0 19603, 16884 0 19603, 16975 0 19603, 17066 0 19603, 17157 0 19603, 17249 0 19603, 17340 0 19603, 17431 0 19603, 17522 0 19603, 17618 0 19603, 17714 0 19603, 17808 0 19603, 17902 0 19603, 17998 0 19603, 18094 0 19603, 18185 0 19603, 18276 0 19603, 18367 0 19603, 18457 0 19603, 18546 0 19603, 18634 0 19603, 18721 0 19603, 18808 0 19603, 18894 0 19603, 18979 0 19603, 19066 0 19603, 19152 0 19603, 19235 0 19603, 19318 0 19603, 19400 0 19603, 19482 0 19802, 19560 0 20001, 19637 0 20200, 19716 0 20399, 19795 0 20399, 19873 0 20399, 19950 0 20399, 20029 0 20399, 20107 0 20399, 20185 0 20399, 20262 0 20399, 20338 0 20399, 20412 0 20399, 20482 0 20399, 20551 0 20399, 20620 0 20399, 20688 0 20399, 20755 0 20399, 20822 0 20399, 20889 0 20399, 20957 0 20399, 21027 0 20399, 21096 0 20399, 21161 0 20399, 21224 0 20802, 21284 0 21205, 21342 0 21608, 21400 0 22012, 21458 0 22012, 21512 0 22012, 21565 0 22012, 21619 0 22012, 21672 0 22641, 21762 0 23271, 21848 0 23271, 21928 0 23271, 22001 0 23713, 22065 0 24155, 22135 0 24155, 22204 0 24155, 22274 0 24365, 22338 0 24575, 22407 0 24575, 22477 0 24575, 22546 0 24575, 22611 0 24575, 22678 0 24575, 22742 0 24575, 22805 0 24575, 22858 0 24575, 22903 0 24575, 22951 0 24575, 22995 0 24575, 23044 0 24575, 23095 0 24575, 23154 0 24575, 23207 0 24575, 23272 0 24575, 23332 0 24575, 23396 0 24575, 23453 0 24575, 23507 0 24575, 23557 0 24575, 23605 0 24575, 23653 0 24575, 23701 0 24575, 23746 0 24575, 23794 0 24575, 23833 0 24575, 23881 0 24575, 23920 0 24575, 23963 0 24575, 23999 0 24575, 24036 0 24575, 24072 0 24575, 24109 0 24575, 24138 0 24575, 24170 0 24575, 24198 0 24575, 24230 0 24575, 24260 0 24575, 24287 0 24575, 24317 0 24575, 24344 0 24575, 24367 0 24575, 24389 0 24575, 24414 0 24575, 24440 0 24575, 24465 0 24575, 24492 0 24575, 24519 0 24575, 24551 0 24575, 24583 0 24575, 24608 0 24575, 24629 0 24575, 24652 0 24575, 24674 0 24575, 24695 0 24575, 24711 0 24575, 24727 0 24575, 24743 0 24575, 24759 0 24575, 24775 0 24575, 24791 0 24575, 24807 0 24575, 24823 0 24575, 24840 0 24575, 24857 0 24575, 24879 0 24575, 24897 0 24575, 24920 0 24575, 24937 0 24575, 24959 0 24575, 24977 0 24575, 24998 0 24575, 25011 0 24575, 25021 0 24575, 25032 0 24575, 25048 0 24575, 25064 0 24575, 25080 0 24575, 25096 0 24575, 25112 0 24575, 25128 0 24575, 25144 0 24575, 25160 0 24575, 25176 0 24575, 25192 0 24575, 25208 0 24575, 25217 0 24575, 25231 0 24575, 25240 0 24575, 25256 0 24575, 25272 0 24575, 25288 0 24575, 25305 0 24575, 25313 0 24575, 25328 0 24575, 25337 0 24575, 25353 0 24575, 25369 0 24575, 25385 0 24575, 25401 0 24575, 25410 0 24575, 25424 0 24575, 25433 0 24575, 25449 0 24575, 25465 0 24575, 25467 0 24575, 25458 0 24575, 25431 0 24575, 25394 0 24575, 25351 0 24575, 25301 0 24575, 25242 0 24575, 25182 0 24575, 25107 0 24575, 25034 0 24575, 24959 0 24575, 24880 0 24575, 24806 0 24575, 24725 0 24575, 24640 0 24575, 24554 0 24575, 24458 0 24575, 24406 0 24575, 24353 0 24575, 24295 0 24575, 24236 0 24575, 24173 0 24575, 24109 0 24575, 24045 0 24575, 23981 0 24575, 23916 0 24575, 23851 0 24575, 23781 0 24575, 23712 0 24575, 23643 0 24575, 23574 0 24575, 23505 0 24575, 23436 0 24575, 23362 0 24575, 23289 0 24575, 23220 0 24575, 23150 0 24575, 23080 0 24575, 23010 0 24575, 22943 0 24575, 22876 0 24575, 22808 0 24575, 22739 0 24575, 22667 0 24575, 22595 0 24575, 22521 0 24575, 22447 0 24575, 22375 0 24575, 22302 0 24575, 22228 0 24575, 22154 0 24575, 22085 0 24575, 22015 0 24575, 21939 0 24575, 21860 0 24575, 21781 0 24575, 21700 0 24575, 21616 0 24575, 21533 0 24404, 21453 0 24233, 21372 0 24063, 21286 0 23892, 21199 0 23892, 21114 0 23892, 21028 0 23892, 20940 0 23892, 20850 0 23892, 20760 0 23892, 20669 0 23892, 20573 0 23892, 20478 0 23892, 20385 0 23892, 20291 0 23892, 20192 0 23892, 20093 0 23892, 19994 0 23892, 19895 0 23892, 19827 0 23892, 19758 0 23892, 19690 0 23892, 19594 0 23892, 19498 0 23892, 19400 0 23892, 19300 0 23892, 19231 0 23892, 19162 0 23892, 19092 0 23892, 19020 0 23892, 18948 0 23892, 18876 0 23712, 18805 0 23532, 18734 0 23352, 18662 0 23172, 18589 0 22992, 18515 0 22812, 18441 0 22812, 18370 0 22812, 18299 0 22812, 18228 0 22812, 18151 0 22812, 18074 0 22812, 17998 0 22812, 17926 0 22812, 17855 0 22812, 17784 0 22812, 17710 0 22812, 17637 0 22812, 17563 0 22812, 17492 0 22812, 17421 0 22812, 17349 0 22812, 17274 0 22812, 17198 0 22812, 17123 0 22812, 17050 0 22812, 16977 0 22812, 16904 0 22812, 16830 0 22812, 16756 0 22812, 16683 0 22812, 16613 0 22812, 16544 0 22812, 16474 0 22812, 16402 0 22812, 16328 0 22812, 16255 0 22812, 16185 0 22812, 16116 0 22812, 16047 0 22812, 15977 0 22812, 15908 0 22812, 15838 0 22812, 15771 0 22812, 15703 0 22812, 15635 0 22812, 15564 0 22812, 15493 0 22812, 15421 0 22812, 15352 0 22812, 15282 0 22812, 15213 0 22812, 15143 0 22812, 15073 0 22812, 15003 0 22812, 14933 0 22812, 14864 0 22812, 14794 0 22812, 14721 0 22812, 14648 0 22812, 14575 0 22812, 14503 0 22812, 14432 0 22812, 14361 0 22812, 14292 0 22812, 14223 0 22812, 14155 0 22812, 14061 0 22812, 13968 0 22812, 13870 0 22812, 13773 0 22812, 13682 0 22812, 13592 0 22812, 13496 0 22812, 13401 0 22812, 13310 0 22812, 13219 0 22812, 13129 0 22812, 13039 0 22812, 12954 0 22812, 12868 0 22812, 12781 0 22812, 12694 0 22681, 12608 0 22550, 12523 0 22419, 12439 0 22288, 12355 0 22288, 12272 0 22288, 12189 0 22288, 12105 0 22288, 12020 0 22288, 11935 0 22288, 11849 0 22288, 11763 0 22288, 11676 0 22288, 11591 0 22288, 11505 0 22288, 11420 0 22288, 11334 0 22288, 11248 0 22288, 11163 0 22288, 11080 0 22288, 10997 0 22288, 10909 0 22288, 10821 0 22288, 10735 0 22288, 10648 0 22288, 10560 0 22288, 10472 0 22288, 10384 1 22288, 10297 4 22288, 10212 8 22288, 10126 13 22288, 10036 15 22288, 9946 16 22288, 9858 21 22288, 9770 25 22288, 9679 28 22288, 9588 29 22288, 9497 29 22288, 9406 29 22288, 9315 29 22288, 9223 29 22288, 9129 29 22288, 9036 29 22288, 8944 29 22288, 8852 29 22288, 8764 29 22288, 8676 29 22288, 8588 29 22288, 8501 29 22288, 8416 29 22288, 8330 29 22288, 8244 29 22288, 8159 29 22288, 8079 29 22288, 7999 29 22288, 7917 29 22288, 7837 29 22288, 7762 29 22288, 7687 29 22288, 7607 28 22288, 7527 25 22288, 7449 21 22288, 7372 16 22288, 7296 15 22288, 7220 13 22288, 7148 8 22288, 7076 4 22288, 7003 1 22288, 6930 0 22288, 6852 0 22288, 6775 0 22288, 6699 0 22288, 6625 0 22288, 6555 0 22288, 6486 0 22288, 6417 0 22288, 6349 0 22288, 6282 0 22288, 6215 0 22288, 6153 0 22288, 6091 0 22288, 6026 0 22288, 5962 0 22288, 5901 0 22288, 5839 0 22288, 5778 0 22288, 5716 0 22288, 5656 0 22288, 5597 0 22444, 5541 0 22601, 5485 0 22758, 5431 0 22915, 5378 0 22915, 5325 0 22915, 5271 0 22915, 5216 0 22915, 5161 0 23186, 5099 0 23458, 5038 0 23730, 4979 0 24002, 4920 0 24002, 4856 0 24002, 4792 0 24002, 4735 0 24002, 4679 0 24145, 4623 0 24288, 4567 0 24431, 4516 0 24575, 4466 0 24575, 4415 0 24575, 4364 0 24575, 4312 0 24575, 4261 0 24575, 4210 0 24575, 4159 0 24575, 4061 0 24575, 3976 0 24575, 3888 0 24575, 3808 0 24575, 3726 0 24575, 3635 0 24575, 3545 0 24575, 3448 0 24575, 3359 0 24575, 3274 0 24575, 3192 0 24575, 3112 0 24575, 3031 0 24575, 2951 0 24575, 2878 0 24575, 2809 0 24575, 2741 0 24575, 2672 0 24575, 2606 0 24575, 2536 0 24575, 2468 0 24575, 2399 0 24575, 2340 0 24575, 2281 0 24575, 2223 0 24575, 2164 0 24575, 2108 0 24575, 2055 0 24575, 2005 0 24575, 1957 0 24575, 1909 0 24575, 1861 0 24575, 1816 0 24575, 1768 0 24575, 1729 0 24575, 1681 0 24575, 1642 0 24575, 1599 0 24575, 1562 0 24575, 1519 0 24575, 1478 0 24575, 1435 0 24575, 1394 0 24575, 1357 0 24575, 1330 0 24575, 1303 0 24575, 1282 0 24575, 1260 0 24575, 1248 0 24575, 1232 0 24575, 1219 0 24575, 1203 0 24575, 1187 0 24575, 1171 0 24575, 1155 0 24575, 1139 0 24575, 1123 0 24575, 1107 0 24575, 1096 0 24575, 1086 0 24575, 1075 0 24575, 1059 0 24575, 1043 0 24575, 1027 0 24575, 1011 0 24575, 995 0 24575, 977 0 24575, 956 0 24575, 938 0 24575, 917 0 24575, 893 0 24575, 872 0 24575, 851 0 24575, 835 0 24575, 808 0 24575, 781 0 24575, 749 0 24575, 728 0 24575, 705 0 24575, 683 0 24575, 660 0 24575, 633 0 24575, 610 0 24575, 594 0 24575, 578 0 24575, 562 0 24575, 546 0 24575, 530 0 24575, 514 0 24575, 498 0 24575, 482 0 24575, 473 0 24575, 459 0 24575, 448 0 24575, 434 0 24575, 418 0 24575, 402 0 24575, 386 0 24575, 370 0 24575, 361 0 24575, 346 0 24575, 337 0 24575, 321 0 24575, 313 0 24575, 298 0 24575, 289 0 24575, 273 0 24575, 257 0 24575, 241 0 24575, 232 0 24575, 218 0 24575, 209 0 24575, 193 0 24575, 177 0 24575, 161 0 24575, 145 0 24575, 129 0 24575, 113 0 24575, 97 0 24575, 81 0 24575, 65 0 24575, 49 0 24575, 40 0 24575, 19 0 24575, 1 0 24575</trace>
</ink>
</file>

<file path=ppt/ink/ink7.xml><?xml version="1.0" encoding="utf-8"?>
<ink xmlns="http://www.w3.org/2003/InkML">
  <definitions>
    <brush xml:id="br0">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11787 0 24575, 11842 0 24575, 11890 0 24575, 11931 0 24575, 11970 0 24575, 12013 0 24575, 12061 0 24575, 12115 0 24575, 12172 0 24575, 12236 0 24575, 12307 0 24575, 12382 0 24575, 12460 0 24575, 12540 0 24575, 12619 0 24575, 12694 0 24575, 12767 0 24575, 12836 0 24575, 12906 0 24575, 12986 0 24575, 13070 0 24575, 13166 0 24575, 13257 0 24575, 13347 0 24575, 13438 0 24575, 13535 0 24575, 13629 0 24575, 13720 0 24575, 13820 0 24575, 13916 0 24575, 13966 0 24575, 14017 0 24575, 14068 0 24575, 14119 0 24575, 14170 0 24575, 14222 0 24575, 14276 0 24575, 14329 0 24575, 14384 0 24575, 14440 0 24575, 14493 0 24575, 14547 0 24575, 14602 0 24575, 14659 0 24575, 14717 0 24575, 14776 0 24575, 14834 0 24575, 14892 0 24575, 14953 0 24575, 15015 0 24575, 15076 0 24575, 15136 0 24575, 15198 0 24575, 15259 0 24575, 15319 0 24575, 15379 0 24575, 15435 0 24575, 15491 0 24575, 15547 0 24575, 15603 0 24575, 15659 0 24575, 15715 0 24575, 15769 0 24575, 15822 0 24575, 15876 0 24575, 15929 0 24575, 15982 0 24575, 16036 0 24575, 16092 0 24575, 16148 0 24575, 16204 0 24575, 16259 0 24575, 16312 0 24575, 16366 0 24575, 16423 0 24575, 16480 0 24575, 16533 0 24575, 16587 0 24575, 16644 0 24575, 16701 0 24575, 16754 0 24575, 16808 0 24575, 16865 0 24575, 16923 0 24575, 16982 0 24575, 17041 0 24575, 17102 0 24575, 17164 0 24575, 17223 0 24575, 17281 0 24575, 17344 0 24575, 17406 0 24575, 17468 0 24575, 17529 0 24575, 17592 0 24575, 17656 0 24575, 17720 0 24575, 17784 0 24575, 17846 0 24575, 17909 0 24575, 17973 0 24575, 18037 0 24575, 18094 0 24575, 18151 0 24575, 18213 0 24575, 18274 0 24575, 18328 0 24575, 18381 0 24575, 18437 0 24575, 18493 0 24575, 18547 0 24575, 18602 0 24575, 18658 0 24575, 18714 0 24575, 18773 0 24575, 18833 0 24575, 18895 0 24575, 18956 0 24575, 19019 0 24575, 19083 0 24575, 19147 0 24575, 19211 0 24575, 19273 0 24575, 19334 0 24575, 19396 0 24575, 19457 0 24575, 19512 0 24575, 19566 0 24575, 19619 0 24575, 19673 0 24575, 19725 0 24575, 19778 0 24575, 19828 0 24575, 19879 0 24575, 19933 0 24575, 19988 0 24575, 20041 0 24575, 20095 0 24575, 20147 0 24575, 20200 0 24575, 20253 0 24575, 20307 0 24575, 20360 0 24575, 20414 0 24575, 20470 0 24575, 20526 0 24575, 20583 0 24575, 20640 0 24575, 20699 0 24575, 20758 0 24575, 20813 0 24575, 20868 0 24575, 20927 0 24575, 20986 0 24575, 21040 0 24575, 21094 0 24575, 21150 0 24575, 21207 0 24575, 21263 0 24575, 21319 0 24575, 21372 0 24575, 21426 0 24575, 21481 0 24575, 21536 0 24575, 21592 0 24575, 21648 0 24575, 21706 0 24575, 21764 0 24575, 21820 0 24575, 21876 0 24575, 21935 0 24575, 21992 0 24575, 22046 0 24575, 22099 0 24575, 22152 0 24575, 22204 0 24575, 22258 0 24575, 22311 0 24575, 22411 0 24575, 22462 0 24575, 22513 0 24575, 22605 0 24575, 22696 0 24575, 22787 0 24575, 22883 0 24575, 22972 0 24575, 23058 0 24575, 23134 0 24575, 23209 0 24575, 23284 0 24575, 23364 0 24575, 23450 0 24575, 23535 0 24575, 23628 0 24575, 23719 0 24575, 23804 0 24575, 23884 0 24575, 23959 0 24575, 24029 0 24575, 24096 0 24575, 24171 0 24575, 24246 0 24575, 24326 0 24575, 24401 0 24575, 24476 0 24575, 24545 0 24575, 24620 0 24575, 24683 0 24575, 24747 0 24575, 24806 0 24575, 24864 0 24575, 24920 0 24575, 24968 0 24575, 25011 0 24575, 25053 0 24575, 25089 0 24575, 25126 0 24575, 25158 0 24575, 25185 0 24575, 25214 0 24575, 25235 0 24575, 25256 0 24575, 25272 0 24575, 25288 0 24575, 25304 0 24575, 25313 0 24575, 25328 0 24575, 25337 0 24575, 25345 0 24575, 25360 0 24575, 25369 0 24575, 25385 0 24575, 25401 0 24575, 25410 0 24575, 25424 0 24575, 25433 0 24575, 25449 0 24575, 25465 0 24575, 25474 0 24575, 25488 0 24575, 25490 0 24575, 25497 0 24575, 25490 0 24575, 25474 0 24575, 25447 0 24575, 25411 0 24575, 25374 0 24575, 25329 0 24575, 25287 0 24575, 25237 0 24575, 25178 0 24575, 25119 0 24575, 25050 0 24575, 24973 0 24575, 24898 0 24575, 24811 0 24575, 24731 0 24575, 24647 0 24575, 24567 0 24575, 24487 0 24575, 24407 0 24575, 24326 0 24575, 24246 0 24575, 24166 0 24575, 24086 0 24575, 24004 0 24575, 23918 0 24575, 23835 0 24575, 23744 0 24575, 23655 0 24575, 23564 0 24575, 23469 0 24575, 23378 0 24575, 23284 0 24575, 23188 0 24575, 23097 0 24575, 23006 0 24575, 22910 0 24575, 22859 0 24575, 22808 0 24575, 22757 0 24575, 22705 0 24575, 22654 0 24575, 22603 0 24575, 22552 0 24575, 22500 0 24575, 22447 0 24575, 22393 0 24575, 22338 0 24575, 22283 0 24575, 22229 0 24575, 22176 0 24575, 22121 0 24575, 22065 0 24575, 22009 0 24575, 21953 0 24575, 21897 0 24575, 21841 0 24575, 21785 0 24575, 21729 0 24575, 21669 0 24575, 21609 0 24575, 21548 0 24575, 21486 0 24575, 21426 0 24575, 21367 0 24575, 21308 0 24575, 21249 0 24575, 21186 0 24575, 21123 0 24575, 21059 0 24575, 20995 0 24575, 20925 0 24575, 20856 0 24575, 20786 0 24575, 20717 0 24575, 20645 0 24575, 20572 0 24575, 20498 0 24575, 20423 0 24575, 20344 0 24575, 20264 0 24437, 20182 0 24300, 20098 0 24162, 20013 0 24025, 19927 0 24025, 19844 0 24025, 19762 0 24025, 19676 0 24025, 19591 0 24025, 19508 0 24025, 19425 0 24025, 19342 0 24025, 19259 0 24025, 19179 0 24025, 19099 0 24025, 19019 0 24025, 18938 0 24025, 18858 0 24025, 18778 0 24025, 18695 0 24025, 18611 0 24025, 18525 0 24025, 18440 0 24025, 18354 0 24025, 18269 0 24025, 18186 0 24025, 18103 0 24025, 18019 0 24025, 17935 0 24025, 17855 0 24025, 17775 0 24025, 17692 0 24025, 17608 0 24025, 17519 0 24025, 17431 0 24025, 17346 0 24025, 17262 0 24025, 17179 0 24025, 17096 0 24025, 17015 0 24025, 16934 0 24025, 16854 0 24025, 16774 0 24025, 16694 0 24025, 16613 0 24025, 16533 0 24025, 16453 0 24025, 16375 0 24025, 16298 0 24025, 16220 0 24025, 16143 0 24025, 16066 0 24025, 15988 0 24025, 15908 0 24025, 15828 0 24025, 15748 0 24025, 15669 0 24025, 15592 0 24025, 15514 0 24025, 15434 0 24025, 15354 0 24025, 15273 0 24025, 15193 0 24025, 15114 0 24025, 15035 0 24025, 14955 0 24025, 14874 0 24025, 14795 0 24025, 14716 0 24025, 14641 0 24025, 14566 0 24025, 14489 0 24025, 14411 0 24025, 14336 0 24025, 14261 0 24025, 14186 0 24025, 14112 0 24025, 14039 0 24025, 13967 0 24025, 13897 0 24025, 13827 0 24012, 13760 0 24000, 13693 0 23987, 13623 0 23975, 13554 0 23975, 13490 0 23975, 13426 0 23975, 13359 0 23975, 13292 0 23975, 13225 0 23975, 13159 0 23975, 13094 0 23975, 13030 0 23975, 12966 0 23975, 12902 0 23975, 12839 0 23975, 12777 0 23975, 12721 0 23975, 12665 0 23975, 12605 0 23975, 12546 0 23975, 12492 0 23975, 12439 0 23975, 12385 0 23975, 12332 0 23975, 12236 0 23975, 12139 0 23975, 12043 0 23975, 11951 0 24249, 11865 0 24524, 11774 0 24524, 11694 0 24524, 11607 0 24549, 11527 0 24575, 11443 0 24575, 11368 0 24575, 11295 0 24575, 11220 0 24575, 11151 0 24575, 11076 0 24575, 11003 0 24575, 10928 0 24575, 10851 0 24575, 10782 0 24575, 10707 0 24575, 10637 0 24575, 10568 0 24575, 10504 0 24575, 10438 0 24575, 10368 0 24575, 10308 0 24575, 10244 0 24575, 10183 0 24575, 10119 0 24575, 10055 0 24575, 9991 0 24575, 9932 0 24575, 9873 0 24575, 9814 0 24575, 9750 0 24575, 9691 0 24575, 9633 0 24575, 9574 0 24575, 9510 0 24575, 9446 0 24575, 9381 0 24575, 9317 0 24575, 9253 0 24575, 9187 0 24575, 9118 0 24575, 9052 0 24575, 8982 0 24575, 8916 0 24575, 8852 0 24575, 8788 0 24575, 8724 0 24575, 8654 0 24575, 8585 0 24575, 8514 0 24575, 8444 0 24575, 8373 0 24575, 8298 0 24575, 8221 0 24575, 8152 0 24575, 8077 0 24575, 8008 0 24575, 7936 0 24575, 7867 0 24575, 7796 0 24575, 7721 0 24575, 7637 0 24575, 7557 0 24575, 7479 0 24575, 7404 0 24575, 7331 0 24575, 7256 0 24575, 7177 0 24575, 7103 0 24575, 7024 0 24575, 6944 0 24575, 6864 0 24575, 6784 0 24575, 6702 0 24575, 6616 0 24575, 6538 0 24575, 6452 0 24575, 6374 0 24575, 6288 0 24575, 6205 0 24575, 6119 0 24575, 6035 0 24575, 5944 0 24575, 5859 0 24575, 5768 0 24575, 5683 0 24575, 5592 0 24575, 5501 0 24575, 5405 0 24575, 5316 0 24575, 5230 0 24575, 5143 0 24575, 5057 0 24575, 4966 0 24575, 4881 0 24575, 4795 0 24575, 4715 0 24575, 4635 0 24575, 4555 0 24575, 4475 0 24575, 4394 0 24575, 4309 0 24575, 4223 0 24575, 4138 0 24575, 4058 0 24575, 3976 0 24575, 3890 0 24575, 3806 0 24575, 3716 0 24575, 3637 0 24575, 3557 0 24575, 3480 0 24575, 3400 0 24575, 3327 0 24575, 3258 0 24575, 3192 0 24575, 3128 0 24575, 3063 0 24575, 2999 0 24575, 2935 0 24575, 2871 0 24575, 2807 0 24575, 2743 0 24575, 2680 0 24575, 2622 0 24575, 2559 0 24575, 2500 0 24575, 2440 0 24575, 2381 0 24575, 2320 0 24575, 2267 0 24575, 2217 0 24575, 2169 0 24575, 2126 0 24575, 2078 0 24575, 2025 0 24575, 1977 0 24575, 1925 0 24575, 1877 0 24575, 1829 0 24575, 1781 0 24575, 1733 0 24575, 1684 0 24575, 1636 0 24575, 1588 0 24575, 1542 0 24575, 1499 0 24575, 1455 0 24575, 1417 0 24575, 1373 0 24575, 1330 0 24575, 1291 0 24575, 1253 0 24575, 1214 0 24575, 1177 0 24575, 1139 0 24575, 1107 0 24575, 1075 0 24575, 1043 0 24575, 1011 0 24575, 979 0 24575, 947 0 24575, 915 0 24575, 890 0 24575, 868 0 24575, 843 0 24575, 817 0 24575, 794 0 24575, 772 0 24575, 749 0 24575, 728 0 24575, 706 0 24575, 690 0 24575, 674 0 24575, 658 0 24575, 642 0 24575, 626 0 24575, 610 0 24575, 594 0 24575, 578 0 24575, 562 0 24575, 546 0 24575, 530 0 24575, 514 0 24575, 498 0 24575, 482 0 24575, 466 0 24575, 450 0 24575, 434 0 24575, 418 0 24575, 402 0 24575, 386 0 24575, 370 0 24575, 353 0 24575, 337 0 24575, 321 0 24575, 305 0 24575, 289 0 24575, 273 0 24575, 257 0 24575, 241 0 24575, 225 0 24575, 209 0 24575, 193 0 24575, 177 0 24575, 161 0 24575, 145 0 24575, 129 0 24575, 113 0 24575, 97 0 24575, 81 0 24575, 65 0 24575, 49 0 24575, 26 0 24575, 1 0 24575</trace>
</ink>
</file>

<file path=ppt/ink/ink8.xml><?xml version="1.0" encoding="utf-8"?>
<ink xmlns="http://www.w3.org/2003/InkML">
  <definitions>
    <brush xml:id="br0">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3674 1 24575, 3610 1 24575, 3546 1 24575, 3481 1 24575, 3421 1 24575, 3357 1 24575, 3282 1 24575, 3207 1 24575, 3129 1 24575, 3049 1 24575, 2970 1 24575, 2895 1 24575, 2826 1 24575, 2767 1 24575, 2705 1 24575, 2646 1 24575, 2576 1 24575, 2502 1 24575, 2425 1 24575, 2350 1 24575, 2272 1 24575, 2197 1 24575, 2129 1 24575, 2060 1 24575, 2003 1 24575, 1939 1 24575, 1874 1 24575, 1810 1 24575, 1750 1 24575, 1702 1 24575, 1661 1 24575, 1623 1 24575, 1597 1 24575, 1575 1 24575, 1557 1 24575, 1541 1 24575, 1532 1 24575, 1525 1 24575, 1539 1 24575, 1563 1 24575, 1600 1 24575, 1655 1 24575, 1709 1 24575, 1768 1 24575, 1821 1 24575, 1878 1 24575, 1942 1 24575, 2003 1 24575, 2067 1 24575, 2127 1 24575, 2197 1 24575, 2270 1 24575, 2345 1 24575, 2423 1 24575, 2503 1 24575, 2582 1 24575, 2657 1 24575, 2733 1 24575, 2803 1 24575, 2872 1 24575, 2936 1 24575, 3000 1 24575, 3065 1 24575, 3129 1 24575, 3193 1 24575, 3257 1 24575, 3321 1 24575, 3382 1 24575, 3446 1 24575, 3492 1 24575, 3540 1 24575, 3571 1 24575, 3594 1 24575, 3596 1 24575, 3578 1 24575, 3535 1 24575, 3474 1 24575, 3400 1 24575, 3319 1 24575, 3234 1 24575, 3145 1 24575, 3049 1 24575, 2998 1 24575, 2947 1 24575, 2896 1 24575, 2845 1 24575, 2795 1 24575, 2744 1 24575, 2648 1 24575, 2597 1 24575, 2546 1 24575, 2495 1 24575, 2445 1 24575, 2348 1 24575, 2258 1 24575, 2174 1 24575, 2088 1 24575, 2012 1 24575, 1937 1 24575, 1867 1 24575, 1792 1 24575, 1719 1 24575, 1645 1 24575, 1575 1 24575, 1516 1 24575, 1459 1 24575, 1406 1 24575, 1356 1 24575, 1303 1 24575, 1263 1 24575, 1226 1 24575, 1196 1 24575, 1158 1 24575, 1124 1 24575, 1092 1 24575, 1060 1 24575, 1028 1 24575, 998 1 24575, 971 1 24575, 941 1 24575, 914 1 24575, 889 1 24575, 862 1 24575, 837 1 24575, 811 1 24575, 788 1 24575, 772 1 24575, 750 1 24575, 729 1 24575, 713 1 24575, 702 1 24575, 691 1 24575, 675 1 24575, 659 1 24575, 643 1 24575, 633 1 24575, 622 1 24575, 611 1 24575, 595 1 24575, 579 1 24575, 563 1 24575, 552 1 24575, 542 1 24575, 531 1 24575, 515 1 24575, 499 1 24575, 483 1 24575, 467 1 24575, 451 1 24575, 435 1 24575, 419 1 24575, 408 1 24575, 397 1 24575, 387 1 24575, 371 1 24575, 355 1 24575, 339 1 24575, 323 1 24575, 307 1 24575, 291 1 24575, 274 1 24575, 258 1 24575, 242 1 24575, 226 1 24575, 210 1 24575, 194 1 24575, 178 1 24575, 162 1 24575, 146 1 24575, 130 1 24575, 114 1 24575, 98 1 24575, 82 1 24575, 66 1 24575, 50 1 24575, 34 1 24575, 18 1 24575, 2 1 24575, 0 1 24575, 14 1 24575, 46 1 24575, 84 1 24575, 121 1 24575, 160 1 24575, 203 1 24575, 257 1 24575, 310 1 24575, 369 1 24575, 428 1 24575, 495 1 24575, 560 1 24575, 640 1 24575, 720 1 24575, 805 1 24575, 891 1 24575, 975 1 24575, 1066 1 24575, 1155 1 24575, 1246 1 24575, 1340 1 24575, 1431 1 24575, 1525 1 24575, 1621 1 24575, 1718 1 24575, 1814 1 24575, 1912 1 24575, 1962 1 24575, 2013 1 24575, 2066 1 24575, 2119 1 24575, 2175 1 24575, 2231 1 24575, 2284 1 24575, 2338 1 24575, 2391 1 24575, 2445 1 24575, 2497 1 24575, 2550 1 24575, 2603 1 24575, 2657 1 24575, 2712 1 24575, 2767 1 24575, 2821 1 24575, 2874 1 24575, 2929 1 24575, 2984 1 24575, 3040 1 24575, 3097 1 24575, 3155 1 24575, 3213 1 24575, 3268 1 24575, 3325 1 24575, 3385 1 24575, 3446 1 24575, 3502 1 24575, 3558 1 24575, 3616 1 24575, 3674 1 24575, 3730 1 24575, 3786 1 24575, 3845 1 24575, 3904 1 24575, 3962 1 24575, 4021 1 24575, 4085 1 24575, 4150 1 24575, 4211 1 24575, 4273 1 24575, 4338 1 24575, 4403 1 24575, 4464 1 24575, 4526 1 24575, 4589 1 24575, 4654 1 24575, 4721 1 24575, 4788 1 24575, 4853 1 24575, 4918 1 24575, 4984 1 24575, 5051 1 24575, 5117 1 24575, 5183 1 24575, 5250 1 24575, 5317 1 24575, 5384 1 24575, 5452 1 24575, 5521 1 24575, 5591 1 24575, 5662 1 24575, 5734 1 24575, 5804 1 24575, 5873 1 24575, 5938 1 24575, 6003 1 24575, 6067 1 24575, 6131 1 24575, 6197 1 24575, 6263 1 24575, 6332 1 24575, 6402 1 24575, 6470 1 24575, 6537 1 24575, 6604 1 24575, 6671 1 24575, 6739 1 24575, 6806 1 24575, 6873 1 24575, 6940 1 24575, 7009 1 24575, 7079 1 24575, 7146 1 24575, 7212 1 24575, 7279 1 24575, 7346 1 24575, 7410 1 24575, 7474 1 24575, 7538 1 24575, 7603 1 24575, 7667 1 24575, 7731 1 24575, 7793 1 24575, 7854 1 24575, 7915 1 24575, 7977 1 24575, 8037 1 24575, 8098 1 24575, 8159 1 24575, 8221 1 24575, 8283 1 24575, 8346 1 24575, 8404 1 24575, 8463 1 24575, 8525 1 24575, 8588 1 24575, 8649 1 24575, 8711 1 24575, 8773 1 24575, 8836 1 24575, 8897 1 24575, 8959 1 24575, 9022 1 24575, 9085 1 24575, 9147 1 24575, 9208 1 24575, 9269 1 24575, 9329 1 24575, 9391 1 24575, 9452 1 24575, 9513 1 24575, 9575 1 24575, 9639 1 24575, 9703 1 24575, 9767 1 24575, 9830 1 24575, 9891 1 24575, 9953 1 24575, 10018 1 24575, 10083 1 24575, 10144 1 24575, 10206 1 24575, 10271 1 24575, 10336 1 24575, 10398 1 24575, 10459 1 24575, 10519 1 24575, 10578 1 24575, 10637 1 24575, 10696 1 24575, 10754 1 24575, 10811 1 24575, 10870 1 24575, 10929 1 24575, 10986 1 24575, 11043 1 24575, 11102 1 24575, 11161 1 24575, 11218 1 24575, 11275 1 24575, 11331 1 24575, 11387 1 24575, 11442 1 24575, 11497 1 24575, 11551 1 24575, 11604 1 24575, 11660 1 24575, 11715 1 24575, 11768 1 24575, 11822 1 24575, 11875 1 24575, 11929 1 24575, 11985 1 24575, 12041 1 24575, 12093 1 24575, 12144 1 24575, 12200 1 24575, 12256 1 24575, 12308 1 24575, 12358 1 24575, 12409 1 24575, 12460 1 24575, 12511 1 24575, 12563 1 24575, 12614 1 24575, 12664 1 24575, 12715 1 24575, 12766 1 24575, 12862 1 24575, 12958 1 24575, 13055 1 24575, 13151 1 24575, 13247 1 24575, 13340 1 24575, 13436 1 24575, 13532 1 24575, 13583 1 24575, 13634 1 24575, 13688 1 24575, 13742 1 24575, 13793 1 24575, 13844 1 24575, 13896 1 24575, 13949 1 24575, 14005 1 24575, 14061 1 24575, 14113 1 24575, 14165 1 24575, 14220 1 24575, 14277 1 24575, 14333 1 24575, 14389 1 24575, 14445 1 24575, 14501 1 24575, 14559 1 24575, 14615 1 24575, 14666 1 24575, 14717 1 24575, 14770 1 24575, 14824 1 24575, 14875 1 24575, 14925 1 24575, 14976 1 24575, 15027 1 24575, 15123 1 24575, 15175 1 24575, 15227 1 24575, 15280 1 24575, 15333 1 24575, 15385 1 24575, 15437 1 24575, 15488 1 24575, 15538 1 24575, 15589 1 24575, 15640 1 24575, 15736 1 24575, 15836 1 24575, 15927 1 24575, 16021 1 24575, 16117 1 24575, 16208 1 24575, 16299 1 24575, 16390 1 24575, 16486 1 24575, 16577 1 24575, 16668 1 24575, 16753 1 24575, 16844 1 24575, 16937 1 24575, 16988 1 24575, 17039 1 24575, 17135 1 24575, 17231 1 24575, 17327 1 24575, 17418 1 24575, 17511 1 24575, 17602 1 24575, 17696 1 24575, 17787 1 24575, 17883 1 24575, 17934 1 24575, 17985 1 24575, 18077 1 24575, 18174 1 24575, 18268 1 24575, 18319 1 24575, 18369 1 24575, 18462 1 24575, 18558 1 24575, 18658 1 24575, 18711 1 24575, 18765 1 24575, 18817 1 24575, 18868 1 24575, 18919 1 24575, 18970 1 24575, 19021 1 24575, 19071 1 24575, 19168 1 24575, 19267 1 24575, 19358 1 24575, 19456 1 24575, 19553 1 24575, 19652 1 24575, 19743 1 24575, 19832 1 24575, 19923 1 24575, 20007 1 24575, 20092 1 24575, 20174 1 24575, 20255 1 24575, 20333 1 24575, 20408 1 24575, 20484 1 24575, 20554 1 24575, 20623 1 24575, 20687 1 24575, 20753 1 24575, 20823 1 24575, 20889 1 24575, 20958 1 24575, 21024 1 24575, 21088 1 24575, 21153 1 24575, 21217 1 24575, 21288 1 24575, 21363 1 24575, 21434 1 24575, 21504 1 24575, 21571 1 24575, 21641 1 24575, 21708 1 24575, 21783 1 24575, 21853 1 24575, 21928 1 24575, 21997 1 24575, 22072 1 24575, 22147 1 24575, 22227 1 24575, 22305 1 24575, 22380 1 24575, 22459 1 24575, 22533 1 24575, 22612 1 24575, 22692 1 24575, 22772 1 24575, 22852 1 24575, 22927 1 24575, 23002 1 24575, 23073 1 24575, 23143 1 24575, 23216 1 24575, 23275 1 24575, 23340 1 24575, 23399 1 24575, 23454 1 24575, 23508 1 24575, 23561 1 24575, 23609 1 24575, 23663 1 24575, 23711 1 24575, 23759 1 24575, 23813 1 24575, 23861 1 24575, 23903 1 24575, 23950 1 24575, 23993 1 24575, 24037 1 24575, 24080 1 24575, 24124 1 24575, 24162 1 24575, 24199 1 24575, 24231 1 24575, 24269 1 24575, 24306 1 24575, 24344 1 24575, 24376 1 24575, 24408 1 24575, 24440 1 24575, 24465 1 24575, 24486 1 24575, 24506 1 24575, 24527 1 24575, 24545 1 24575, 24566 1 24575, 24589 1 24575, 24611 1 24575, 24639 1 24575, 24666 1 24575, 24691 1 24575, 24718 1 24575, 24743 1 24575, 24769 1 24575, 24794 1 24575, 24816 1 24575, 24834 1 24575, 24855 1 24575, 24874 1 24575, 24896 1 24575, 24914 1 24575, 24935 1 24575, 24948 1 24575, 24958 1 24575, 24969 1 24575, 24985 1 24575, 25001 1 24575, 25017 1 24575, 25033 1 24575, 25049 1 24575, 25065 1 24575, 25081 1 24575, 25097 1 24575, 25113 1 24575, 25129 1 24575, 25145 1 24575, 25161 1 24575, 25177 1 24575, 25188 1 24575, 25199 1 24575, 25209 1 24575, 25225 1 24575, 25242 1 24575, 25258 1 24575, 25274 1 24575, 25290 1 24575, 25306 1 24575, 25322 1 24575, 25338 1 24575, 25354 1 24575, 25370 1 24575, 25386 1 24575, 25402 1 24575, 25418 1 24575, 25434 1 24575</trace>
</ink>
</file>

<file path=ppt/ink/ink9.xml><?xml version="1.0" encoding="utf-8"?>
<ink xmlns="http://www.w3.org/2003/InkML">
  <definitions>
    <brush xml:id="br0">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12066 0 24575, 12127 0 24575, 12188 0 24575, 12244 0 24575, 12293 0 24575, 12330 0 24575, 12373 0 24575, 12426 0 24575, 12489 0 24575, 12558 0 24575, 12635 0 24575, 12710 0 24575, 12788 0 24575, 12868 0 24575, 12956 0 24575, 13046 0 24575, 13143 0 24575, 13193 0 24575, 13244 0 24575, 13342 0 24575, 13393 0 24575, 13444 0 24575, 13542 0 24575, 13638 0 24575, 13689 0 24575, 13739 0 24575, 13790 0 24575, 13841 0 24575, 13893 0 24575, 13944 0 24575, 13995 0 24575, 14046 0 24575, 14097 0 24575, 14149 0 24575, 14202 0 24575, 14256 0 24575, 14313 0 24575, 14370 0 24575, 14424 0 24575, 14477 0 24575, 14537 0 24575, 14596 0 24575, 14653 0 24575, 14709 0 24575, 14769 0 24575, 14830 0 24575, 14889 0 24575, 14947 0 24575, 15008 0 24575, 15069 0 24575, 15125 0 24575, 15181 0 24575, 15244 0 24575, 15307 0 24575, 15366 0 24575, 15425 0 24575, 15490 0 24575, 15555 0 24575, 15619 0 24575, 15683 0 24575, 15746 0 24575, 15808 0 24575, 15875 0 24575, 15942 0 24575, 16007 0 24575, 16072 0 24575, 16138 0 24575, 16205 0 24575, 16276 0 24575, 16346 0 24575, 16413 0 24575, 16480 0 24575, 16546 0 24575, 16612 0 24575, 16676 0 24575, 16740 0 24575, 16807 0 24575, 16874 0 24575, 16938 0 24575, 17002 0 24575, 17068 0 24575, 17134 0 24575, 17198 0 24575, 17262 0 24575, 17330 0 24575, 17399 0 24575, 17466 0 24575, 17533 0 24575, 17602 0 24575, 17672 0 24575, 17736 0 24575, 17800 0 24575, 17864 0 24575, 17928 0 24575, 17995 0 24575, 18062 0 24575, 18126 0 24575, 18190 0 24575, 18252 0 24575, 18313 0 24575, 18376 0 24575, 18440 0 24575, 18501 0 24575, 18563 0 24575, 18623 0 24575, 18684 0 24575, 18745 0 24575, 18807 0 24575, 18868 0 24575, 18930 0 24575, 18993 0 24575, 19058 0 24575, 19125 0 24575, 19192 0 24575, 19258 0 24575, 19325 0 24575, 19392 0 24575, 19459 0 24575, 19523 0 24575, 19587 0 24575, 19649 0 24575, 19710 0 24575, 19772 0 24575, 19833 0 24575, 19889 0 24575, 19945 0 24575, 20004 0 24575, 20063 0 24575, 20118 0 24575, 20173 0 24575, 20232 0 24575, 20291 0 24575, 20349 0 24575, 20407 0 24575, 20466 0 24575, 20524 0 24575, 20579 0 24575, 20635 0 24575, 20693 0 24575, 20752 0 24575, 20808 0 24575, 20863 0 24575, 20921 0 24575, 20980 0 24575, 21037 0 24575, 21093 0 24575, 21146 0 24575, 21199 0 24575, 21252 0 24575, 21303 0 24575, 21399 0 24575, 21495 0 24575, 21591 0 24575, 21682 0 24575, 21773 0 24575, 21862 0 24575, 21953 0 24575, 22040 0 24575, 22121 0 24575, 22195 0 24575, 22270 0 24575, 22333 0 24575, 22397 0 24575, 22465 0 24575, 22539 0 24575, 22623 0 24575, 22709 0 24575, 22801 0 24575, 22892 0 24575, 22987 0 24575, 23083 0 24575, 23174 0 24575, 23264 0 24575, 23348 0 24575, 23434 0 24575, 23514 0 24575, 23589 0 24575, 23660 0 24575, 23724 0 24575, 23787 0 24575, 23845 0 24575, 23901 0 24575, 23949 0 24575, 23997 0 24575, 24045 0 24575, 24086 0 24575, 24123 0 24575, 24157 0 24575, 24189 0 24575, 24219 0 24575, 24246 0 24575, 24276 0 24575, 24303 0 24575, 24328 0 24575, 24355 0 24575, 24380 0 24575, 24407 0 24575, 24432 0 24575, 24453 0 24575, 24471 0 24575, 24494 0 24575, 24510 0 24575, 24526 0 24575, 24542 0 24575, 24558 0 24575, 24574 0 24575, 24590 0 24575, 24606 0 24575, 24622 0 24575, 24638 0 24575, 24660 0 24575, 24681 0 24575, 24702 0 24575, 24718 0 24575, 24734 0 24575, 24750 0 24575, 24766 0 24575, 24783 0 24575, 24800 0 24575, 24822 0 24575, 24840 0 24575, 24861 0 24575, 24879 0 24575, 24895 0 24575, 24916 0 24575, 24938 0 24575, 24954 0 24575, 24964 0 24575, 24975 0 24575, 24991 0 24575, 25007 0 24575, 25023 0 24575, 25039 0 24575, 25055 0 24575, 25071 0 24575, 25087 0 24575, 25103 0 24575, 25119 0 24575, 25135 0 24575, 25151 0 24575, 25167 0 24575, 25183 0 24575, 25199 0 24575, 25215 0 24575, 25224 0 24575, 25239 0 24575, 25248 0 24575, 25264 0 24575, 25280 0 24575, 25296 0 24575, 25312 0 24575, 25328 0 24575, 25344 0 24575, 25360 0 24575, 25376 0 24575, 25392 0 24575, 25408 0 24575, 25417 0 24575, 25388 0 24575, 25363 0 24575, 25310 0 24575, 25255 0 24575, 25191 0 24575, 25119 0 24575, 25039 0 24575, 24952 0 24575, 24861 0 24575, 24763 0 24575, 24667 0 24575, 24616 0 24575, 24565 0 24575, 24469 0 24575, 24418 0 24575, 24367 0 24575, 24314 0 24575, 24260 0 24575, 24205 0 24575, 24150 0 24575, 24097 0 24575, 24043 0 24575, 23988 0 24575, 23933 0 24575, 23877 0 24575, 23820 0 24575, 23764 0 24575, 23708 0 24575, 23652 0 24575, 23596 0 24575, 23535 0 24575, 23473 0 24575, 23412 0 24575, 23350 0 24575, 23282 0 24575, 23215 0 24575, 23150 0 24575, 23086 0 24575, 23020 0 24575, 22954 0 24575, 22890 0 24575, 22826 0 24575, 22759 0 24575, 22691 0 24575, 22622 0 24575, 22552 0 24575, 22479 0 24575, 22406 0 24575, 22334 0 24575, 22261 0 24575, 22187 0 24575, 22112 0 24575, 22040 0 24575, 21967 0 24575, 21890 0 24575, 21811 0 24438, 21728 0 24302, 21645 0 24165, 21559 0 24029, 21474 0 24029, 21391 0 24029, 21308 0 24029, 21224 0 24029, 21141 0 24029, 21058 0 24029, 20975 0 24029, 20891 0 24029, 20808 0 24029, 20722 0 24029, 20636 0 24029, 20552 0 24029, 20467 0 24029, 20384 0 24029, 20302 0 24029, 20220 0 24029, 20139 0 24029, 20056 0 24029, 19974 0 24029, 19895 0 24029, 19817 0 24029, 19739 0 24029, 19662 0 24029, 19587 0 24029, 19512 0 24029, 19435 0 24029, 19357 0 24029, 19283 0 24029, 19209 0 24029, 19134 0 24029, 19060 0 24029, 18987 0 24029, 18915 0 24029, 18846 0 24029, 18776 0 24029, 18706 0 24029, 18636 0 24029, 18569 0 24029, 18502 0 24029, 18434 0 24029, 18367 0 24007, 18300 0 23986, 18233 0 23965, 18165 0 23944, 18098 0 23944, 18028 0 23944, 17959 0 23944, 17890 0 23944, 17821 0 23944, 17755 0 23944, 17688 0 23944, 17617 0 23944, 17545 0 23944, 17471 0 23944, 17396 0 23944, 17318 0 23944, 17241 0 23944, 17166 0 23944, 17091 0 23944, 17013 0 23944, 16934 0 23944, 16857 0 23944, 16779 0 23944, 16701 0 23944, 16622 0 23944, 16545 0 23944, 16467 0 23944, 16392 0 23944, 16318 0 23944, 16248 0 23944, 16179 0 23944, 16104 0 23944, 16029 0 23944, 15954 0 23944, 15879 0 23944, 15807 0 23944, 15735 0 23944, 15663 0 23944, 15591 0 23944, 15520 0 23944, 15450 0 23944, 15378 0 23944, 15306 0 23944, 15233 0 23944, 15161 0 23944, 15089 0 23944, 15017 0 23944, 14948 0 23944, 14880 0 23944, 14813 0 23944, 14746 0 23944, 14683 0 23944, 14621 0 23944, 14560 0 23944, 14498 0 23944, 14437 0 23944, 14376 0 23944, 14312 0 23944, 14247 0 23944, 14181 0 23944, 14115 0 23944, 14051 0 23944, 13987 0 23944, 13925 0 23944, 13864 0 23944, 13810 0 23944, 13757 0 23944, 13702 0 23944, 13647 0 24125, 13593 0 24306, 13540 0 24487, 13440 0 24487, 13389 0 24487, 13339 0 24487, 13239 0 24516, 13185 0 24545, 13132 0 24575, 13034 0 24575, 12943 0 24575, 12858 0 24575, 12767 0 24575, 12676 0 24575, 12580 0 24575, 12482 0 24575, 12431 0 24575, 12380 0 24575, 12284 0 24575, 12188 0 24575, 12100 0 24575, 12025 0 24575, 11947 0 24575, 11872 0 24575, 11792 0 24575, 11707 0 24575, 11616 0 24575, 11565 0 24575, 11514 0 24575, 11423 0 24575, 11332 0 24575, 11249 0 24575, 11168 0 24575, 11087 0 24575, 11001 0 24575, 10912 0 24575, 10816 0 24575, 10721 0 24575, 10630 0 24575, 10543 0 24575, 10463 0 24575, 10383 0 24575, 10303 0 24575, 10217 0 24575, 10132 0 24575, 10034 0 24575, 9937 0 24575, 9839 0 24575, 9748 0 24575, 9658 0 24575, 9577 0 24575, 9494 0 24575, 9419 0 24575, 9340 0 24575, 9260 0 24575, 9177 0 24575, 9096 0 24575, 9013 0 24575, 8938 0 24575, 8867 0 24575, 8797 0 24575, 8729 0 24575, 8660 0 24575, 8594 0 24575, 8524 0 24575, 8453 0 24575, 8384 0 24575, 8307 0 24575, 8232 0 24575, 8154 0 24575, 8074 0 24575, 8001 0 24575, 7931 0 24575, 7860 0 24575, 7790 0 24575, 7714 0 24575, 7639 0 24575, 7559 0 24575, 7473 0 24575, 7386 0 24575, 7295 0 24575, 7208 0 24575, 7128 0 24575, 7046 0 24575, 6960 0 24575, 6878 0 24575, 6793 0 24575, 6709 0 24575, 6623 0 24575, 6541 0 24575, 6456 0 24575, 6374 0 24575, 6294 0 24575, 6221 0 24575, 6151 0 24575, 6078 0 24575, 6003 0 24575, 5918 0 24575, 5827 0 24575, 5738 0 24575, 5647 0 24575, 5565 0 24575, 5485 0 24575, 5406 0 24575, 5337 0 24575, 5260 0 24575, 5186 0 24575, 5102 0 24575, 5016 0 24575, 4929 0 24575, 4843 0 24575, 4763 0 24575, 4683 0 24575, 4603 0 24575, 4528 0 24575, 4455 0 24575, 4380 0 24575, 4312 0 24575, 4243 0 24575, 4172 0 24575, 4102 0 24575, 4033 0 24575, 3969 0 24575, 3904 0 24575, 3840 0 24575, 3783 0 24575, 3730 0 24575, 3680 0 24575, 3632 0 24575, 3578 0 24575, 3525 0 24575, 3470 0 24575, 3416 0 24575, 3372 0 24575, 3324 0 24575, 3279 0 24575, 3231 0 24575, 3183 0 24575, 3135 0 24575, 3085 0 24575, 3031 0 24575, 2982 0 24575, 2928 0 24575, 2873 0 24575, 2819 0 24575, 2761 0 24575, 2707 0 24575, 2647 0 24575, 2588 0 24575, 2531 0 24575, 2472 0 24575, 2413 0 24575, 2349 0 24575, 2292 0 24575, 2239 0 24575, 2189 0 24575, 2141 0 24575, 2092 0 24575, 2044 0 24575, 2000 0 24575, 1952 0 24575, 1918 0 24575, 1875 0 24575, 1841 0 24575, 1798 0 24575, 1761 0 24575, 1718 0 24575, 1683 0 24575, 1645 0 24575, 1610 0 24575, 1572 0 24575, 1538 0 24575, 1501 0 24575, 1462 0 24575, 1424 0 24575, 1387 0 24575, 1355 0 24575, 1317 0 24575, 1280 0 24575, 1237 0 24575, 1200 0 24575, 1157 0 24575, 1120 0 24575, 1079 0 24575, 1047 0 24575, 1007 0 24575, 981 0 24575, 941 0 24575, 909 0 24575, 874 0 24575, 842 0 24575, 810 0 24575, 778 0 24575, 747 0 24575, 721 0 24575, 690 0 24575, 664 0 24575, 644 0 24575, 623 0 24575, 607 0 24575, 580 0 24575, 560 0 24575, 539 0 24575, 521 0 24575, 505 0 24575, 489 0 24575, 473 0 24575, 457 0 24575, 441 0 24575, 425 0 24575, 416 0 24575, 402 0 24575, 391 0 24575, 377 0 24575, 361 0 24575, 345 0 24575, 329 0 24575, 313 0 24575, 297 0 24575, 280 0 24575, 264 0 24575, 248 0 24575, 232 0 24575, 216 0 24575, 200 0 24575, 184 0 24575, 168 0 24575, 152 0 24575, 136 0 24575, 120 0 24575, 104 0 24575, 88 0 24575, 72 0 24575, 56 0 24575, 40 0 24575, 31 0 24575, 17 0 24575, 15 0 24575, 1 0 24575, 6 0 24575, 8 0 24575</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85" name=""/>
        <p:cNvGrpSpPr/>
        <p:nvPr/>
      </p:nvGrpSpPr>
      <p:grpSpPr>
        <a:xfrm>
          <a:off x="0" y="0"/>
          <a:ext cx="0" cy="0"/>
          <a:chOff x="0" y="0"/>
          <a:chExt cx="0" cy="0"/>
        </a:xfrm>
      </p:grpSpPr>
      <p:sp>
        <p:nvSpPr>
          <p:cNvPr id="104867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74" name=""/>
        <p:cNvGrpSpPr/>
        <p:nvPr/>
      </p:nvGrpSpPr>
      <p:grpSpPr>
        <a:xfrm>
          <a:off x="0" y="0"/>
          <a:ext cx="0" cy="0"/>
          <a:chOff x="0" y="0"/>
          <a:chExt cx="0" cy="0"/>
        </a:xfrm>
      </p:grpSpPr>
      <p:sp>
        <p:nvSpPr>
          <p:cNvPr id="1048617"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Q"/>
          </a:p>
        </p:txBody>
      </p:sp>
      <p:sp>
        <p:nvSpPr>
          <p:cNvPr id="1048618"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endParaRPr lang="en-IQ"/>
          </a:p>
        </p:txBody>
      </p:sp>
      <p:sp>
        <p:nvSpPr>
          <p:cNvPr id="1048619" name="Date Placeholder 3"/>
          <p:cNvSpPr>
            <a:spLocks noGrp="1"/>
          </p:cNvSpPr>
          <p:nvPr>
            <p:ph type="dt" sz="half" idx="10"/>
          </p:nvPr>
        </p:nvSpPr>
        <p:spPr/>
        <p:txBody>
          <a:bodyPr/>
          <a:p>
            <a:fld id="{B32CCC32-16D5-4247-A918-26B7109D6EF2}" type="datetimeFigureOut">
              <a:rPr lang="en-IQ" smtClean="0"/>
              <a:t>9/14/20</a:t>
            </a:fld>
            <a:endParaRPr lang="en-IQ"/>
          </a:p>
        </p:txBody>
      </p:sp>
      <p:sp>
        <p:nvSpPr>
          <p:cNvPr id="1048620" name="Footer Placeholder 4"/>
          <p:cNvSpPr>
            <a:spLocks noGrp="1"/>
          </p:cNvSpPr>
          <p:nvPr>
            <p:ph type="ftr" sz="quarter" idx="11"/>
          </p:nvPr>
        </p:nvSpPr>
        <p:spPr/>
        <p:txBody>
          <a:bodyPr/>
          <a:p>
            <a:endParaRPr lang="en-IQ"/>
          </a:p>
        </p:txBody>
      </p:sp>
      <p:sp>
        <p:nvSpPr>
          <p:cNvPr id="1048621" name="Slide Number Placeholder 5"/>
          <p:cNvSpPr>
            <a:spLocks noGrp="1"/>
          </p:cNvSpPr>
          <p:nvPr>
            <p:ph type="sldNum" sz="quarter" idx="12"/>
          </p:nvPr>
        </p:nvSpPr>
        <p:spPr/>
        <p:txBody>
          <a:bodyPr/>
          <a:p>
            <a:fld id="{759670C1-9B3E-3547-85D3-D4C6C4925429}" type="slidenum">
              <a:rPr lang="en-IQ" smtClean="0"/>
              <a:t>‹#›</a:t>
            </a:fld>
            <a:endParaRPr lang="en-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8" name=""/>
        <p:cNvGrpSpPr/>
        <p:nvPr/>
      </p:nvGrpSpPr>
      <p:grpSpPr>
        <a:xfrm>
          <a:off x="0" y="0"/>
          <a:ext cx="0" cy="0"/>
          <a:chOff x="0" y="0"/>
          <a:chExt cx="0" cy="0"/>
        </a:xfrm>
      </p:grpSpPr>
      <p:sp>
        <p:nvSpPr>
          <p:cNvPr id="1048637" name="Title 1"/>
          <p:cNvSpPr>
            <a:spLocks noGrp="1"/>
          </p:cNvSpPr>
          <p:nvPr>
            <p:ph type="title"/>
          </p:nvPr>
        </p:nvSpPr>
        <p:spPr/>
        <p:txBody>
          <a:bodyPr/>
          <a:p>
            <a:r>
              <a:rPr lang="en-US"/>
              <a:t>Click to edit Master title style</a:t>
            </a:r>
            <a:endParaRPr lang="en-IQ"/>
          </a:p>
        </p:txBody>
      </p:sp>
      <p:sp>
        <p:nvSpPr>
          <p:cNvPr id="1048638"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1048639" name="Date Placeholder 3"/>
          <p:cNvSpPr>
            <a:spLocks noGrp="1"/>
          </p:cNvSpPr>
          <p:nvPr>
            <p:ph type="dt" sz="half" idx="10"/>
          </p:nvPr>
        </p:nvSpPr>
        <p:spPr/>
        <p:txBody>
          <a:bodyPr/>
          <a:p>
            <a:fld id="{B32CCC32-16D5-4247-A918-26B7109D6EF2}" type="datetimeFigureOut">
              <a:rPr lang="en-IQ" smtClean="0"/>
              <a:t>9/14/20</a:t>
            </a:fld>
            <a:endParaRPr lang="en-IQ"/>
          </a:p>
        </p:txBody>
      </p:sp>
      <p:sp>
        <p:nvSpPr>
          <p:cNvPr id="1048640" name="Footer Placeholder 4"/>
          <p:cNvSpPr>
            <a:spLocks noGrp="1"/>
          </p:cNvSpPr>
          <p:nvPr>
            <p:ph type="ftr" sz="quarter" idx="11"/>
          </p:nvPr>
        </p:nvSpPr>
        <p:spPr/>
        <p:txBody>
          <a:bodyPr/>
          <a:p>
            <a:endParaRPr lang="en-IQ"/>
          </a:p>
        </p:txBody>
      </p:sp>
      <p:sp>
        <p:nvSpPr>
          <p:cNvPr id="1048641" name="Slide Number Placeholder 5"/>
          <p:cNvSpPr>
            <a:spLocks noGrp="1"/>
          </p:cNvSpPr>
          <p:nvPr>
            <p:ph type="sldNum" sz="quarter" idx="12"/>
          </p:nvPr>
        </p:nvSpPr>
        <p:spPr/>
        <p:txBody>
          <a:bodyPr/>
          <a:p>
            <a:fld id="{759670C1-9B3E-3547-85D3-D4C6C4925429}" type="slidenum">
              <a:rPr lang="en-IQ" smtClean="0"/>
              <a:t>‹#›</a:t>
            </a:fld>
            <a:endParaRPr lang="en-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6" name=""/>
        <p:cNvGrpSpPr/>
        <p:nvPr/>
      </p:nvGrpSpPr>
      <p:grpSpPr>
        <a:xfrm>
          <a:off x="0" y="0"/>
          <a:ext cx="0" cy="0"/>
          <a:chOff x="0" y="0"/>
          <a:chExt cx="0" cy="0"/>
        </a:xfrm>
      </p:grpSpPr>
      <p:sp>
        <p:nvSpPr>
          <p:cNvPr id="1048626" name="Vertical Title 1"/>
          <p:cNvSpPr>
            <a:spLocks noGrp="1"/>
          </p:cNvSpPr>
          <p:nvPr>
            <p:ph type="title" orient="vert"/>
          </p:nvPr>
        </p:nvSpPr>
        <p:spPr>
          <a:xfrm>
            <a:off x="6543675" y="365125"/>
            <a:ext cx="1971675" cy="5811838"/>
          </a:xfrm>
        </p:spPr>
        <p:txBody>
          <a:bodyPr vert="eaVert"/>
          <a:p>
            <a:r>
              <a:rPr lang="en-US"/>
              <a:t>Click to edit Master title style</a:t>
            </a:r>
            <a:endParaRPr lang="en-IQ"/>
          </a:p>
        </p:txBody>
      </p:sp>
      <p:sp>
        <p:nvSpPr>
          <p:cNvPr id="1048627" name="Vertical Text Placeholder 2"/>
          <p:cNvSpPr>
            <a:spLocks noGrp="1"/>
          </p:cNvSpPr>
          <p:nvPr>
            <p:ph type="body" orient="vert" idx="1"/>
          </p:nvPr>
        </p:nvSpPr>
        <p:spPr>
          <a:xfrm>
            <a:off x="628650" y="365125"/>
            <a:ext cx="5800725"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1048628" name="Date Placeholder 3"/>
          <p:cNvSpPr>
            <a:spLocks noGrp="1"/>
          </p:cNvSpPr>
          <p:nvPr>
            <p:ph type="dt" sz="half" idx="10"/>
          </p:nvPr>
        </p:nvSpPr>
        <p:spPr/>
        <p:txBody>
          <a:bodyPr/>
          <a:p>
            <a:fld id="{B32CCC32-16D5-4247-A918-26B7109D6EF2}" type="datetimeFigureOut">
              <a:rPr lang="en-IQ" smtClean="0"/>
              <a:t>9/14/20</a:t>
            </a:fld>
            <a:endParaRPr lang="en-IQ"/>
          </a:p>
        </p:txBody>
      </p:sp>
      <p:sp>
        <p:nvSpPr>
          <p:cNvPr id="1048629" name="Footer Placeholder 4"/>
          <p:cNvSpPr>
            <a:spLocks noGrp="1"/>
          </p:cNvSpPr>
          <p:nvPr>
            <p:ph type="ftr" sz="quarter" idx="11"/>
          </p:nvPr>
        </p:nvSpPr>
        <p:spPr/>
        <p:txBody>
          <a:bodyPr/>
          <a:p>
            <a:endParaRPr lang="en-IQ"/>
          </a:p>
        </p:txBody>
      </p:sp>
      <p:sp>
        <p:nvSpPr>
          <p:cNvPr id="1048630" name="Slide Number Placeholder 5"/>
          <p:cNvSpPr>
            <a:spLocks noGrp="1"/>
          </p:cNvSpPr>
          <p:nvPr>
            <p:ph type="sldNum" sz="quarter" idx="12"/>
          </p:nvPr>
        </p:nvSpPr>
        <p:spPr/>
        <p:txBody>
          <a:bodyPr/>
          <a:p>
            <a:fld id="{759670C1-9B3E-3547-85D3-D4C6C4925429}" type="slidenum">
              <a:rPr lang="en-IQ" smtClean="0"/>
              <a:t>‹#›</a:t>
            </a:fld>
            <a:endParaRPr lang="en-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3" name=""/>
        <p:cNvGrpSpPr/>
        <p:nvPr/>
      </p:nvGrpSpPr>
      <p:grpSpPr>
        <a:xfrm>
          <a:off x="0" y="0"/>
          <a:ext cx="0" cy="0"/>
          <a:chOff x="0" y="0"/>
          <a:chExt cx="0" cy="0"/>
        </a:xfrm>
      </p:grpSpPr>
      <p:sp>
        <p:nvSpPr>
          <p:cNvPr id="1048581" name="Title 1"/>
          <p:cNvSpPr>
            <a:spLocks noGrp="1"/>
          </p:cNvSpPr>
          <p:nvPr>
            <p:ph type="title"/>
          </p:nvPr>
        </p:nvSpPr>
        <p:spPr/>
        <p:txBody>
          <a:bodyPr/>
          <a:p>
            <a:r>
              <a:rPr lang="en-US"/>
              <a:t>Click to edit Master title style</a:t>
            </a:r>
            <a:endParaRPr lang="en-IQ"/>
          </a:p>
        </p:txBody>
      </p:sp>
      <p:sp>
        <p:nvSpPr>
          <p:cNvPr id="1048582"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1048583" name="Date Placeholder 3"/>
          <p:cNvSpPr>
            <a:spLocks noGrp="1"/>
          </p:cNvSpPr>
          <p:nvPr>
            <p:ph type="dt" sz="half" idx="10"/>
          </p:nvPr>
        </p:nvSpPr>
        <p:spPr/>
        <p:txBody>
          <a:bodyPr/>
          <a:p>
            <a:fld id="{B32CCC32-16D5-4247-A918-26B7109D6EF2}" type="datetimeFigureOut">
              <a:rPr lang="en-IQ" smtClean="0"/>
              <a:t>9/14/20</a:t>
            </a:fld>
            <a:endParaRPr lang="en-IQ"/>
          </a:p>
        </p:txBody>
      </p:sp>
      <p:sp>
        <p:nvSpPr>
          <p:cNvPr id="1048584" name="Footer Placeholder 4"/>
          <p:cNvSpPr>
            <a:spLocks noGrp="1"/>
          </p:cNvSpPr>
          <p:nvPr>
            <p:ph type="ftr" sz="quarter" idx="11"/>
          </p:nvPr>
        </p:nvSpPr>
        <p:spPr/>
        <p:txBody>
          <a:bodyPr/>
          <a:p>
            <a:endParaRPr lang="en-IQ"/>
          </a:p>
        </p:txBody>
      </p:sp>
      <p:sp>
        <p:nvSpPr>
          <p:cNvPr id="1048585" name="Slide Number Placeholder 5"/>
          <p:cNvSpPr>
            <a:spLocks noGrp="1"/>
          </p:cNvSpPr>
          <p:nvPr>
            <p:ph type="sldNum" sz="quarter" idx="12"/>
          </p:nvPr>
        </p:nvSpPr>
        <p:spPr/>
        <p:txBody>
          <a:bodyPr/>
          <a:p>
            <a:fld id="{759670C1-9B3E-3547-85D3-D4C6C4925429}" type="slidenum">
              <a:rPr lang="en-IQ" smtClean="0"/>
              <a:t>‹#›</a:t>
            </a:fld>
            <a:endParaRPr lang="en-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79" name=""/>
        <p:cNvGrpSpPr/>
        <p:nvPr/>
      </p:nvGrpSpPr>
      <p:grpSpPr>
        <a:xfrm>
          <a:off x="0" y="0"/>
          <a:ext cx="0" cy="0"/>
          <a:chOff x="0" y="0"/>
          <a:chExt cx="0" cy="0"/>
        </a:xfrm>
      </p:grpSpPr>
      <p:sp>
        <p:nvSpPr>
          <p:cNvPr id="104864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Q"/>
          </a:p>
        </p:txBody>
      </p:sp>
      <p:sp>
        <p:nvSpPr>
          <p:cNvPr id="1048643"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Click to edit Master text styles</a:t>
            </a:r>
          </a:p>
        </p:txBody>
      </p:sp>
      <p:sp>
        <p:nvSpPr>
          <p:cNvPr id="1048644" name="Date Placeholder 3"/>
          <p:cNvSpPr>
            <a:spLocks noGrp="1"/>
          </p:cNvSpPr>
          <p:nvPr>
            <p:ph type="dt" sz="half" idx="10"/>
          </p:nvPr>
        </p:nvSpPr>
        <p:spPr/>
        <p:txBody>
          <a:bodyPr/>
          <a:p>
            <a:fld id="{B32CCC32-16D5-4247-A918-26B7109D6EF2}" type="datetimeFigureOut">
              <a:rPr lang="en-IQ" smtClean="0"/>
              <a:t>9/14/20</a:t>
            </a:fld>
            <a:endParaRPr lang="en-IQ"/>
          </a:p>
        </p:txBody>
      </p:sp>
      <p:sp>
        <p:nvSpPr>
          <p:cNvPr id="1048645" name="Footer Placeholder 4"/>
          <p:cNvSpPr>
            <a:spLocks noGrp="1"/>
          </p:cNvSpPr>
          <p:nvPr>
            <p:ph type="ftr" sz="quarter" idx="11"/>
          </p:nvPr>
        </p:nvSpPr>
        <p:spPr/>
        <p:txBody>
          <a:bodyPr/>
          <a:p>
            <a:endParaRPr lang="en-IQ"/>
          </a:p>
        </p:txBody>
      </p:sp>
      <p:sp>
        <p:nvSpPr>
          <p:cNvPr id="1048646" name="Slide Number Placeholder 5"/>
          <p:cNvSpPr>
            <a:spLocks noGrp="1"/>
          </p:cNvSpPr>
          <p:nvPr>
            <p:ph type="sldNum" sz="quarter" idx="12"/>
          </p:nvPr>
        </p:nvSpPr>
        <p:spPr/>
        <p:txBody>
          <a:bodyPr/>
          <a:p>
            <a:fld id="{759670C1-9B3E-3547-85D3-D4C6C4925429}" type="slidenum">
              <a:rPr lang="en-IQ" smtClean="0"/>
              <a:t>‹#›</a:t>
            </a:fld>
            <a:endParaRPr lang="en-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0" name=""/>
        <p:cNvGrpSpPr/>
        <p:nvPr/>
      </p:nvGrpSpPr>
      <p:grpSpPr>
        <a:xfrm>
          <a:off x="0" y="0"/>
          <a:ext cx="0" cy="0"/>
          <a:chOff x="0" y="0"/>
          <a:chExt cx="0" cy="0"/>
        </a:xfrm>
      </p:grpSpPr>
      <p:sp>
        <p:nvSpPr>
          <p:cNvPr id="1048647" name="Title 1"/>
          <p:cNvSpPr>
            <a:spLocks noGrp="1"/>
          </p:cNvSpPr>
          <p:nvPr>
            <p:ph type="title"/>
          </p:nvPr>
        </p:nvSpPr>
        <p:spPr/>
        <p:txBody>
          <a:bodyPr/>
          <a:p>
            <a:r>
              <a:rPr lang="en-US"/>
              <a:t>Click to edit Master title style</a:t>
            </a:r>
            <a:endParaRPr lang="en-IQ"/>
          </a:p>
        </p:txBody>
      </p:sp>
      <p:sp>
        <p:nvSpPr>
          <p:cNvPr id="1048648" name="Content Placeholder 2"/>
          <p:cNvSpPr>
            <a:spLocks noGrp="1"/>
          </p:cNvSpPr>
          <p:nvPr>
            <p:ph sz="half" idx="1"/>
          </p:nvPr>
        </p:nvSpPr>
        <p:spPr>
          <a:xfrm>
            <a:off x="6286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1048649" name="Content Placeholder 3"/>
          <p:cNvSpPr>
            <a:spLocks noGrp="1"/>
          </p:cNvSpPr>
          <p:nvPr>
            <p:ph sz="half" idx="2"/>
          </p:nvPr>
        </p:nvSpPr>
        <p:spPr>
          <a:xfrm>
            <a:off x="46291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1048650" name="Date Placeholder 4"/>
          <p:cNvSpPr>
            <a:spLocks noGrp="1"/>
          </p:cNvSpPr>
          <p:nvPr>
            <p:ph type="dt" sz="half" idx="10"/>
          </p:nvPr>
        </p:nvSpPr>
        <p:spPr/>
        <p:txBody>
          <a:bodyPr/>
          <a:p>
            <a:fld id="{B32CCC32-16D5-4247-A918-26B7109D6EF2}" type="datetimeFigureOut">
              <a:rPr lang="en-IQ" smtClean="0"/>
              <a:t>9/14/20</a:t>
            </a:fld>
            <a:endParaRPr lang="en-IQ"/>
          </a:p>
        </p:txBody>
      </p:sp>
      <p:sp>
        <p:nvSpPr>
          <p:cNvPr id="1048651" name="Footer Placeholder 5"/>
          <p:cNvSpPr>
            <a:spLocks noGrp="1"/>
          </p:cNvSpPr>
          <p:nvPr>
            <p:ph type="ftr" sz="quarter" idx="11"/>
          </p:nvPr>
        </p:nvSpPr>
        <p:spPr/>
        <p:txBody>
          <a:bodyPr/>
          <a:p>
            <a:endParaRPr lang="en-IQ"/>
          </a:p>
        </p:txBody>
      </p:sp>
      <p:sp>
        <p:nvSpPr>
          <p:cNvPr id="1048652" name="Slide Number Placeholder 6"/>
          <p:cNvSpPr>
            <a:spLocks noGrp="1"/>
          </p:cNvSpPr>
          <p:nvPr>
            <p:ph type="sldNum" sz="quarter" idx="12"/>
          </p:nvPr>
        </p:nvSpPr>
        <p:spPr/>
        <p:txBody>
          <a:bodyPr/>
          <a:p>
            <a:fld id="{759670C1-9B3E-3547-85D3-D4C6C4925429}" type="slidenum">
              <a:rPr lang="en-IQ" smtClean="0"/>
              <a:t>‹#›</a:t>
            </a:fld>
            <a:endParaRPr lang="en-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1" name=""/>
        <p:cNvGrpSpPr/>
        <p:nvPr/>
      </p:nvGrpSpPr>
      <p:grpSpPr>
        <a:xfrm>
          <a:off x="0" y="0"/>
          <a:ext cx="0" cy="0"/>
          <a:chOff x="0" y="0"/>
          <a:chExt cx="0" cy="0"/>
        </a:xfrm>
      </p:grpSpPr>
      <p:sp>
        <p:nvSpPr>
          <p:cNvPr id="1048653" name="Title 1"/>
          <p:cNvSpPr>
            <a:spLocks noGrp="1"/>
          </p:cNvSpPr>
          <p:nvPr>
            <p:ph type="title"/>
          </p:nvPr>
        </p:nvSpPr>
        <p:spPr>
          <a:xfrm>
            <a:off x="629841" y="365126"/>
            <a:ext cx="7886700" cy="1325563"/>
          </a:xfrm>
        </p:spPr>
        <p:txBody>
          <a:bodyPr/>
          <a:p>
            <a:r>
              <a:rPr lang="en-US"/>
              <a:t>Click to edit Master title style</a:t>
            </a:r>
            <a:endParaRPr lang="en-IQ"/>
          </a:p>
        </p:txBody>
      </p:sp>
      <p:sp>
        <p:nvSpPr>
          <p:cNvPr id="1048654"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55" name="Content Placeholder 3"/>
          <p:cNvSpPr>
            <a:spLocks noGrp="1"/>
          </p:cNvSpPr>
          <p:nvPr>
            <p:ph sz="half" idx="2"/>
          </p:nvPr>
        </p:nvSpPr>
        <p:spPr>
          <a:xfrm>
            <a:off x="629842" y="2505075"/>
            <a:ext cx="3868340"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1048656"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57" name="Content Placeholder 5"/>
          <p:cNvSpPr>
            <a:spLocks noGrp="1"/>
          </p:cNvSpPr>
          <p:nvPr>
            <p:ph sz="quarter" idx="4"/>
          </p:nvPr>
        </p:nvSpPr>
        <p:spPr>
          <a:xfrm>
            <a:off x="4629150" y="2505075"/>
            <a:ext cx="3887391"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1048658" name="Date Placeholder 6"/>
          <p:cNvSpPr>
            <a:spLocks noGrp="1"/>
          </p:cNvSpPr>
          <p:nvPr>
            <p:ph type="dt" sz="half" idx="10"/>
          </p:nvPr>
        </p:nvSpPr>
        <p:spPr/>
        <p:txBody>
          <a:bodyPr/>
          <a:p>
            <a:fld id="{B32CCC32-16D5-4247-A918-26B7109D6EF2}" type="datetimeFigureOut">
              <a:rPr lang="en-IQ" smtClean="0"/>
              <a:t>9/14/20</a:t>
            </a:fld>
            <a:endParaRPr lang="en-IQ"/>
          </a:p>
        </p:txBody>
      </p:sp>
      <p:sp>
        <p:nvSpPr>
          <p:cNvPr id="1048659" name="Footer Placeholder 7"/>
          <p:cNvSpPr>
            <a:spLocks noGrp="1"/>
          </p:cNvSpPr>
          <p:nvPr>
            <p:ph type="ftr" sz="quarter" idx="11"/>
          </p:nvPr>
        </p:nvSpPr>
        <p:spPr/>
        <p:txBody>
          <a:bodyPr/>
          <a:p>
            <a:endParaRPr lang="en-IQ"/>
          </a:p>
        </p:txBody>
      </p:sp>
      <p:sp>
        <p:nvSpPr>
          <p:cNvPr id="1048660" name="Slide Number Placeholder 8"/>
          <p:cNvSpPr>
            <a:spLocks noGrp="1"/>
          </p:cNvSpPr>
          <p:nvPr>
            <p:ph type="sldNum" sz="quarter" idx="12"/>
          </p:nvPr>
        </p:nvSpPr>
        <p:spPr/>
        <p:txBody>
          <a:bodyPr/>
          <a:p>
            <a:fld id="{759670C1-9B3E-3547-85D3-D4C6C4925429}" type="slidenum">
              <a:rPr lang="en-IQ" smtClean="0"/>
              <a:t>‹#›</a:t>
            </a:fld>
            <a:endParaRPr lang="en-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5" name=""/>
        <p:cNvGrpSpPr/>
        <p:nvPr/>
      </p:nvGrpSpPr>
      <p:grpSpPr>
        <a:xfrm>
          <a:off x="0" y="0"/>
          <a:ext cx="0" cy="0"/>
          <a:chOff x="0" y="0"/>
          <a:chExt cx="0" cy="0"/>
        </a:xfrm>
      </p:grpSpPr>
      <p:sp>
        <p:nvSpPr>
          <p:cNvPr id="1048622" name="Title 1"/>
          <p:cNvSpPr>
            <a:spLocks noGrp="1"/>
          </p:cNvSpPr>
          <p:nvPr>
            <p:ph type="title"/>
          </p:nvPr>
        </p:nvSpPr>
        <p:spPr/>
        <p:txBody>
          <a:bodyPr/>
          <a:p>
            <a:r>
              <a:rPr lang="en-US"/>
              <a:t>Click to edit Master title style</a:t>
            </a:r>
            <a:endParaRPr lang="en-IQ"/>
          </a:p>
        </p:txBody>
      </p:sp>
      <p:sp>
        <p:nvSpPr>
          <p:cNvPr id="1048623" name="Date Placeholder 2"/>
          <p:cNvSpPr>
            <a:spLocks noGrp="1"/>
          </p:cNvSpPr>
          <p:nvPr>
            <p:ph type="dt" sz="half" idx="10"/>
          </p:nvPr>
        </p:nvSpPr>
        <p:spPr/>
        <p:txBody>
          <a:bodyPr/>
          <a:p>
            <a:fld id="{B32CCC32-16D5-4247-A918-26B7109D6EF2}" type="datetimeFigureOut">
              <a:rPr lang="en-IQ" smtClean="0"/>
              <a:t>9/14/20</a:t>
            </a:fld>
            <a:endParaRPr lang="en-IQ"/>
          </a:p>
        </p:txBody>
      </p:sp>
      <p:sp>
        <p:nvSpPr>
          <p:cNvPr id="1048624" name="Footer Placeholder 3"/>
          <p:cNvSpPr>
            <a:spLocks noGrp="1"/>
          </p:cNvSpPr>
          <p:nvPr>
            <p:ph type="ftr" sz="quarter" idx="11"/>
          </p:nvPr>
        </p:nvSpPr>
        <p:spPr/>
        <p:txBody>
          <a:bodyPr/>
          <a:p>
            <a:endParaRPr lang="en-IQ"/>
          </a:p>
        </p:txBody>
      </p:sp>
      <p:sp>
        <p:nvSpPr>
          <p:cNvPr id="1048625" name="Slide Number Placeholder 4"/>
          <p:cNvSpPr>
            <a:spLocks noGrp="1"/>
          </p:cNvSpPr>
          <p:nvPr>
            <p:ph type="sldNum" sz="quarter" idx="12"/>
          </p:nvPr>
        </p:nvSpPr>
        <p:spPr/>
        <p:txBody>
          <a:bodyPr/>
          <a:p>
            <a:fld id="{759670C1-9B3E-3547-85D3-D4C6C4925429}" type="slidenum">
              <a:rPr lang="en-IQ" smtClean="0"/>
              <a:t>‹#›</a:t>
            </a:fld>
            <a:endParaRPr lang="en-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82" name=""/>
        <p:cNvGrpSpPr/>
        <p:nvPr/>
      </p:nvGrpSpPr>
      <p:grpSpPr>
        <a:xfrm>
          <a:off x="0" y="0"/>
          <a:ext cx="0" cy="0"/>
          <a:chOff x="0" y="0"/>
          <a:chExt cx="0" cy="0"/>
        </a:xfrm>
      </p:grpSpPr>
      <p:sp>
        <p:nvSpPr>
          <p:cNvPr id="1048661" name="Date Placeholder 1"/>
          <p:cNvSpPr>
            <a:spLocks noGrp="1"/>
          </p:cNvSpPr>
          <p:nvPr>
            <p:ph type="dt" sz="half" idx="10"/>
          </p:nvPr>
        </p:nvSpPr>
        <p:spPr/>
        <p:txBody>
          <a:bodyPr/>
          <a:p>
            <a:fld id="{B32CCC32-16D5-4247-A918-26B7109D6EF2}" type="datetimeFigureOut">
              <a:rPr lang="en-IQ" smtClean="0"/>
              <a:t>9/14/20</a:t>
            </a:fld>
            <a:endParaRPr lang="en-IQ"/>
          </a:p>
        </p:txBody>
      </p:sp>
      <p:sp>
        <p:nvSpPr>
          <p:cNvPr id="1048662" name="Footer Placeholder 2"/>
          <p:cNvSpPr>
            <a:spLocks noGrp="1"/>
          </p:cNvSpPr>
          <p:nvPr>
            <p:ph type="ftr" sz="quarter" idx="11"/>
          </p:nvPr>
        </p:nvSpPr>
        <p:spPr/>
        <p:txBody>
          <a:bodyPr/>
          <a:p>
            <a:endParaRPr lang="en-IQ"/>
          </a:p>
        </p:txBody>
      </p:sp>
      <p:sp>
        <p:nvSpPr>
          <p:cNvPr id="1048663" name="Slide Number Placeholder 3"/>
          <p:cNvSpPr>
            <a:spLocks noGrp="1"/>
          </p:cNvSpPr>
          <p:nvPr>
            <p:ph type="sldNum" sz="quarter" idx="12"/>
          </p:nvPr>
        </p:nvSpPr>
        <p:spPr/>
        <p:txBody>
          <a:bodyPr/>
          <a:p>
            <a:fld id="{759670C1-9B3E-3547-85D3-D4C6C4925429}" type="slidenum">
              <a:rPr lang="en-IQ" smtClean="0"/>
              <a:t>‹#›</a:t>
            </a:fld>
            <a:endParaRPr lang="en-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3" name=""/>
        <p:cNvGrpSpPr/>
        <p:nvPr/>
      </p:nvGrpSpPr>
      <p:grpSpPr>
        <a:xfrm>
          <a:off x="0" y="0"/>
          <a:ext cx="0" cy="0"/>
          <a:chOff x="0" y="0"/>
          <a:chExt cx="0" cy="0"/>
        </a:xfrm>
      </p:grpSpPr>
      <p:sp>
        <p:nvSpPr>
          <p:cNvPr id="1048664"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Q"/>
          </a:p>
        </p:txBody>
      </p:sp>
      <p:sp>
        <p:nvSpPr>
          <p:cNvPr id="1048665"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1048666"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67" name="Date Placeholder 4"/>
          <p:cNvSpPr>
            <a:spLocks noGrp="1"/>
          </p:cNvSpPr>
          <p:nvPr>
            <p:ph type="dt" sz="half" idx="10"/>
          </p:nvPr>
        </p:nvSpPr>
        <p:spPr/>
        <p:txBody>
          <a:bodyPr/>
          <a:p>
            <a:fld id="{B32CCC32-16D5-4247-A918-26B7109D6EF2}" type="datetimeFigureOut">
              <a:rPr lang="en-IQ" smtClean="0"/>
              <a:t>9/14/20</a:t>
            </a:fld>
            <a:endParaRPr lang="en-IQ"/>
          </a:p>
        </p:txBody>
      </p:sp>
      <p:sp>
        <p:nvSpPr>
          <p:cNvPr id="1048668" name="Footer Placeholder 5"/>
          <p:cNvSpPr>
            <a:spLocks noGrp="1"/>
          </p:cNvSpPr>
          <p:nvPr>
            <p:ph type="ftr" sz="quarter" idx="11"/>
          </p:nvPr>
        </p:nvSpPr>
        <p:spPr/>
        <p:txBody>
          <a:bodyPr/>
          <a:p>
            <a:endParaRPr lang="en-IQ"/>
          </a:p>
        </p:txBody>
      </p:sp>
      <p:sp>
        <p:nvSpPr>
          <p:cNvPr id="1048669" name="Slide Number Placeholder 6"/>
          <p:cNvSpPr>
            <a:spLocks noGrp="1"/>
          </p:cNvSpPr>
          <p:nvPr>
            <p:ph type="sldNum" sz="quarter" idx="12"/>
          </p:nvPr>
        </p:nvSpPr>
        <p:spPr/>
        <p:txBody>
          <a:bodyPr/>
          <a:p>
            <a:fld id="{759670C1-9B3E-3547-85D3-D4C6C4925429}" type="slidenum">
              <a:rPr lang="en-IQ" smtClean="0"/>
              <a:t>‹#›</a:t>
            </a:fld>
            <a:endParaRPr lang="en-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7" name=""/>
        <p:cNvGrpSpPr/>
        <p:nvPr/>
      </p:nvGrpSpPr>
      <p:grpSpPr>
        <a:xfrm>
          <a:off x="0" y="0"/>
          <a:ext cx="0" cy="0"/>
          <a:chOff x="0" y="0"/>
          <a:chExt cx="0" cy="0"/>
        </a:xfrm>
      </p:grpSpPr>
      <p:sp>
        <p:nvSpPr>
          <p:cNvPr id="1048631"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Q"/>
          </a:p>
        </p:txBody>
      </p:sp>
      <p:sp>
        <p:nvSpPr>
          <p:cNvPr id="1048632"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en-IQ"/>
          </a:p>
        </p:txBody>
      </p:sp>
      <p:sp>
        <p:nvSpPr>
          <p:cNvPr id="1048633"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34" name="Date Placeholder 4"/>
          <p:cNvSpPr>
            <a:spLocks noGrp="1"/>
          </p:cNvSpPr>
          <p:nvPr>
            <p:ph type="dt" sz="half" idx="10"/>
          </p:nvPr>
        </p:nvSpPr>
        <p:spPr/>
        <p:txBody>
          <a:bodyPr/>
          <a:p>
            <a:fld id="{B32CCC32-16D5-4247-A918-26B7109D6EF2}" type="datetimeFigureOut">
              <a:rPr lang="en-IQ" smtClean="0"/>
              <a:t>9/14/20</a:t>
            </a:fld>
            <a:endParaRPr lang="en-IQ"/>
          </a:p>
        </p:txBody>
      </p:sp>
      <p:sp>
        <p:nvSpPr>
          <p:cNvPr id="1048635" name="Footer Placeholder 5"/>
          <p:cNvSpPr>
            <a:spLocks noGrp="1"/>
          </p:cNvSpPr>
          <p:nvPr>
            <p:ph type="ftr" sz="quarter" idx="11"/>
          </p:nvPr>
        </p:nvSpPr>
        <p:spPr/>
        <p:txBody>
          <a:bodyPr/>
          <a:p>
            <a:endParaRPr lang="en-IQ"/>
          </a:p>
        </p:txBody>
      </p:sp>
      <p:sp>
        <p:nvSpPr>
          <p:cNvPr id="1048636" name="Slide Number Placeholder 6"/>
          <p:cNvSpPr>
            <a:spLocks noGrp="1"/>
          </p:cNvSpPr>
          <p:nvPr>
            <p:ph type="sldNum" sz="quarter" idx="12"/>
          </p:nvPr>
        </p:nvSpPr>
        <p:spPr/>
        <p:txBody>
          <a:bodyPr/>
          <a:p>
            <a:fld id="{759670C1-9B3E-3547-85D3-D4C6C4925429}" type="slidenum">
              <a:rPr lang="en-IQ" smtClean="0"/>
              <a:t>‹#›</a:t>
            </a:fld>
            <a:endParaRPr lang="en-IQ"/>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endParaRPr lang="en-IQ"/>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B32CCC32-16D5-4247-A918-26B7109D6EF2}" type="datetimeFigureOut">
              <a:rPr lang="en-IQ" smtClean="0"/>
              <a:t>9/14/20</a:t>
            </a:fld>
            <a:endParaRPr lang="en-IQ"/>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lang="en-IQ"/>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759670C1-9B3E-3547-85D3-D4C6C4925429}" type="slidenum">
              <a:rPr lang="en-IQ" smtClean="0"/>
              <a:t>‹#›</a:t>
            </a:fld>
            <a:endParaRPr lang="en-IQ"/>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hyperlink" Target="https://en.m.wikipedia.org/wiki/Ketamine" TargetMode="External"/><Relationship Id="rId2" Type="http://schemas.openxmlformats.org/officeDocument/2006/relationships/hyperlink" Target="https://en.m.wikipedia.org/wiki/Apnea" TargetMode="External"/><Relationship Id="rId3" Type="http://schemas.openxmlformats.org/officeDocument/2006/relationships/image" Target="../media/image5.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customXml" Target="../ink/ink1.xml"/><Relationship Id="rId3" Type="http://schemas.openxmlformats.org/officeDocument/2006/relationships/image" Target="../media/image7.png"/><Relationship Id="rId4" Type="http://schemas.openxmlformats.org/officeDocument/2006/relationships/customXml" Target="../ink/ink2.xml"/><Relationship Id="rId5" Type="http://schemas.openxmlformats.org/officeDocument/2006/relationships/image" Target="../media/image8.png"/><Relationship Id="rId6" Type="http://schemas.openxmlformats.org/officeDocument/2006/relationships/customXml" Target="../ink/ink3.xml"/><Relationship Id="rId7" Type="http://schemas.openxmlformats.org/officeDocument/2006/relationships/image" Target="../media/image9.png"/><Relationship Id="rId8" Type="http://schemas.openxmlformats.org/officeDocument/2006/relationships/customXml" Target="../ink/ink4.xml"/><Relationship Id="rId9" Type="http://schemas.openxmlformats.org/officeDocument/2006/relationships/image" Target="../media/image10.png"/><Relationship Id="rId10" Type="http://schemas.openxmlformats.org/officeDocument/2006/relationships/customXml" Target="../ink/ink5.xml"/><Relationship Id="rId11" Type="http://schemas.openxmlformats.org/officeDocument/2006/relationships/image" Target="../media/image11.png"/><Relationship Id="rId12" Type="http://schemas.openxmlformats.org/officeDocument/2006/relationships/customXml" Target="../ink/ink6.xml"/><Relationship Id="rId13" Type="http://schemas.openxmlformats.org/officeDocument/2006/relationships/image" Target="../media/image12.png"/><Relationship Id="rId14" Type="http://schemas.openxmlformats.org/officeDocument/2006/relationships/customXml" Target="../ink/ink7.xml"/><Relationship Id="rId15" Type="http://schemas.openxmlformats.org/officeDocument/2006/relationships/image" Target="../media/image13.png"/><Relationship Id="rId16" Type="http://schemas.openxmlformats.org/officeDocument/2006/relationships/customXml" Target="../ink/ink8.xml"/><Relationship Id="rId17" Type="http://schemas.openxmlformats.org/officeDocument/2006/relationships/image" Target="../media/image14.png"/><Relationship Id="rId18" Type="http://schemas.openxmlformats.org/officeDocument/2006/relationships/customXml" Target="../ink/ink9.xml"/><Relationship Id="rId19" Type="http://schemas.openxmlformats.org/officeDocument/2006/relationships/image" Target="../media/image15.png"/><Relationship Id="rId20" Type="http://schemas.openxmlformats.org/officeDocument/2006/relationships/customXml" Target="../ink/ink10.xml"/><Relationship Id="rId21" Type="http://schemas.openxmlformats.org/officeDocument/2006/relationships/customXml" Target="../ink/ink11.xml"/><Relationship Id="rId22" Type="http://schemas.openxmlformats.org/officeDocument/2006/relationships/image" Target="../media/image16.png"/><Relationship Id="rId23"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24" name=""/>
        <p:cNvGrpSpPr/>
        <p:nvPr/>
      </p:nvGrpSpPr>
      <p:grpSpPr>
        <a:xfrm>
          <a:off x="0" y="0"/>
          <a:ext cx="0" cy="0"/>
          <a:chOff x="0" y="0"/>
          <a:chExt cx="0" cy="0"/>
        </a:xfrm>
      </p:grpSpPr>
      <p:sp>
        <p:nvSpPr>
          <p:cNvPr id="1048586" name="Title 1"/>
          <p:cNvSpPr>
            <a:spLocks noGrp="1"/>
          </p:cNvSpPr>
          <p:nvPr>
            <p:ph type="title"/>
          </p:nvPr>
        </p:nvSpPr>
        <p:spPr>
          <a:xfrm>
            <a:off x="1191779" y="538308"/>
            <a:ext cx="6760441" cy="3802783"/>
          </a:xfrm>
        </p:spPr>
        <p:txBody>
          <a:bodyPr>
            <a:normAutofit/>
          </a:bodyPr>
          <a:p>
            <a:pPr algn="ctr"/>
            <a:r>
              <a:rPr dirty="0" sz="5400" lang="en-US">
                <a:solidFill>
                  <a:srgbClr val="002060"/>
                </a:solidFill>
                <a:latin typeface="Algerian" pitchFamily="82" charset="77"/>
              </a:rPr>
              <a:t>Coma and coma scales</a:t>
            </a:r>
            <a:br>
              <a:rPr dirty="0" lang="en-US"/>
            </a:br>
            <a:r>
              <a:rPr b="1" dirty="0" sz="2200" lang="en-US">
                <a:latin typeface="+mn-lt"/>
              </a:rPr>
              <a:t>Handbook 9</a:t>
            </a:r>
            <a:endParaRPr b="1" dirty="0" sz="2200" lang="en-IQ">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3" name=""/>
        <p:cNvGrpSpPr/>
        <p:nvPr/>
      </p:nvGrpSpPr>
      <p:grpSpPr>
        <a:xfrm>
          <a:off x="0" y="0"/>
          <a:ext cx="0" cy="0"/>
          <a:chOff x="0" y="0"/>
          <a:chExt cx="0" cy="0"/>
        </a:xfrm>
      </p:grpSpPr>
      <p:sp>
        <p:nvSpPr>
          <p:cNvPr id="1048596" name="Content Placeholder 2"/>
          <p:cNvSpPr>
            <a:spLocks noGrp="1"/>
          </p:cNvSpPr>
          <p:nvPr>
            <p:ph idx="1"/>
          </p:nvPr>
        </p:nvSpPr>
        <p:spPr>
          <a:xfrm>
            <a:off x="86012" y="82260"/>
            <a:ext cx="8977169" cy="6694921"/>
          </a:xfrm>
        </p:spPr>
        <p:txBody>
          <a:bodyPr>
            <a:normAutofit/>
          </a:bodyPr>
          <a:p>
            <a:pPr>
              <a:buFont typeface="Wingdings" pitchFamily="2" charset="2"/>
              <a:buChar char="q"/>
            </a:pPr>
            <a:r>
              <a:rPr b="1" dirty="0" sz="2000" lang="en-US" u="sng">
                <a:solidFill>
                  <a:srgbClr val="C00000"/>
                </a:solidFill>
              </a:rPr>
              <a:t>Core </a:t>
            </a:r>
            <a:r>
              <a:rPr b="1" dirty="0" sz="2000" lang="en-US" err="1" u="sng">
                <a:solidFill>
                  <a:srgbClr val="C00000"/>
                </a:solidFill>
              </a:rPr>
              <a:t>neuro</a:t>
            </a:r>
            <a:r>
              <a:rPr b="1" dirty="0" sz="2000" lang="en-US" u="sng">
                <a:solidFill>
                  <a:srgbClr val="C00000"/>
                </a:solidFill>
              </a:rPr>
              <a:t> exam for coma</a:t>
            </a:r>
          </a:p>
          <a:p>
            <a:pPr>
              <a:buFont typeface="Wingdings" pitchFamily="2" charset="2"/>
              <a:buChar char="v"/>
            </a:pPr>
            <a:r>
              <a:rPr b="1" dirty="0" sz="2000" lang="en-US">
                <a:solidFill>
                  <a:srgbClr val="002060"/>
                </a:solidFill>
              </a:rPr>
              <a:t>Respiratory rate and pattern</a:t>
            </a:r>
          </a:p>
          <a:p>
            <a:pPr>
              <a:buFont typeface="Wingdings" pitchFamily="2" charset="2"/>
              <a:buChar char="Ø"/>
            </a:pPr>
            <a:r>
              <a:rPr b="1" dirty="0" sz="2000" lang="en-US" err="1" u="sng">
                <a:solidFill>
                  <a:srgbClr val="0070C0"/>
                </a:solidFill>
              </a:rPr>
              <a:t>Cheyne-Stokes</a:t>
            </a:r>
            <a:r>
              <a:rPr dirty="0" sz="2000" lang="en-US"/>
              <a:t>: </a:t>
            </a:r>
          </a:p>
          <a:p>
            <a:pPr lvl="1">
              <a:buFont typeface="Wingdings" pitchFamily="2" charset="2"/>
              <a:buChar char="§"/>
            </a:pPr>
            <a:r>
              <a:rPr dirty="0" sz="2000" lang="en-US"/>
              <a:t>Breathing gradually crescendos in amplitude and then trails oﬀ, followed by an expiratory pause, and then the pattern repeats. </a:t>
            </a:r>
          </a:p>
          <a:p>
            <a:pPr lvl="1">
              <a:buFont typeface="Wingdings" pitchFamily="2" charset="2"/>
              <a:buChar char="§"/>
            </a:pPr>
            <a:r>
              <a:rPr dirty="0" sz="2000" lang="en-US" err="1"/>
              <a:t>Hyperpneic</a:t>
            </a:r>
            <a:r>
              <a:rPr dirty="0" sz="2000" lang="en-US"/>
              <a:t> phase is usually longer than </a:t>
            </a:r>
            <a:r>
              <a:rPr dirty="0" sz="2000" lang="en-US" err="1"/>
              <a:t>apneic</a:t>
            </a:r>
            <a:r>
              <a:rPr dirty="0" sz="2000" lang="en-US"/>
              <a:t>. </a:t>
            </a:r>
          </a:p>
          <a:p>
            <a:pPr lvl="1">
              <a:buFont typeface="Wingdings" pitchFamily="2" charset="2"/>
              <a:buChar char="§"/>
            </a:pPr>
            <a:r>
              <a:rPr dirty="0" sz="2000" lang="en-US"/>
              <a:t>Results from an increased ventilatory response to CO2 </a:t>
            </a:r>
          </a:p>
          <a:p>
            <a:pPr lvl="1">
              <a:buFont typeface="Wingdings" pitchFamily="2" charset="2"/>
              <a:buChar char="§"/>
            </a:pPr>
            <a:r>
              <a:rPr dirty="0" sz="2000" lang="en-US"/>
              <a:t>Usually seen with </a:t>
            </a:r>
            <a:r>
              <a:rPr b="1" dirty="0" sz="2000" lang="en-US"/>
              <a:t>diencephalic lesions</a:t>
            </a:r>
            <a:r>
              <a:rPr dirty="0" sz="2000" lang="en-US"/>
              <a:t> or </a:t>
            </a:r>
            <a:r>
              <a:rPr b="1" dirty="0" sz="2000" lang="en-US"/>
              <a:t>bilateral cerebral hemisphere dysfunction</a:t>
            </a:r>
            <a:r>
              <a:rPr dirty="0" sz="2000" lang="en-US"/>
              <a:t> (non-specific), e.g. early increased ICP or metabolic abnormality. </a:t>
            </a:r>
          </a:p>
          <a:p>
            <a:pPr>
              <a:buFont typeface="Wingdings" pitchFamily="2" charset="2"/>
              <a:buChar char="Ø"/>
            </a:pPr>
            <a:endParaRPr b="0" dirty="0" sz="2000" i="0" lang="en-US">
              <a:effectLst/>
            </a:endParaRPr>
          </a:p>
          <a:p>
            <a:pPr lvl="1">
              <a:buFont typeface="Wingdings" pitchFamily="2" charset="2"/>
              <a:buChar char="Ø"/>
            </a:pPr>
            <a:r>
              <a:rPr b="1" dirty="0" sz="2000" i="0" lang="en-US">
                <a:effectLst/>
              </a:rPr>
              <a:t>Treatment</a:t>
            </a:r>
          </a:p>
          <a:p>
            <a:pPr lvl="2">
              <a:buFont typeface="Wingdings" pitchFamily="2" charset="2"/>
              <a:buChar char="ü"/>
            </a:pPr>
            <a:r>
              <a:rPr b="0" dirty="0" i="0" lang="en-US">
                <a:effectLst/>
              </a:rPr>
              <a:t>Supplemental oxygen</a:t>
            </a:r>
          </a:p>
          <a:p>
            <a:pPr lvl="2">
              <a:buFont typeface="Wingdings" pitchFamily="2" charset="2"/>
              <a:buChar char="ü"/>
            </a:pPr>
            <a:r>
              <a:rPr b="0" dirty="0" i="0" lang="en-US">
                <a:effectLst/>
              </a:rPr>
              <a:t>Continuous positive airway pressure (CPAP)</a:t>
            </a:r>
            <a:endParaRPr dirty="0" lang="en-US">
              <a:effectLst/>
            </a:endParaRPr>
          </a:p>
          <a:p>
            <a:pPr indent="-457200" marL="457200">
              <a:buFont typeface="+mj-lt"/>
              <a:buAutoNum type="arabicParenR"/>
            </a:pPr>
            <a:endParaRPr dirty="0" sz="2000" lang="en-US"/>
          </a:p>
        </p:txBody>
      </p:sp>
      <p:pic>
        <p:nvPicPr>
          <p:cNvPr id="2097156" name="Picture 4"/>
          <p:cNvPicPr>
            <a:picLocks noChangeAspect="1"/>
          </p:cNvPicPr>
          <p:nvPr/>
        </p:nvPicPr>
        <p:blipFill rotWithShape="1">
          <a:blip xmlns:r="http://schemas.openxmlformats.org/officeDocument/2006/relationships" r:embed="rId1"/>
          <a:srcRect l="803" t="2355" r="6503" b="72969"/>
          <a:stretch>
            <a:fillRect/>
          </a:stretch>
        </p:blipFill>
        <p:spPr>
          <a:xfrm>
            <a:off x="491177" y="4675909"/>
            <a:ext cx="8161646" cy="2099831"/>
          </a:xfrm>
          <a:prstGeom prst="rect"/>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5" name=""/>
        <p:cNvGrpSpPr/>
        <p:nvPr/>
      </p:nvGrpSpPr>
      <p:grpSpPr>
        <a:xfrm>
          <a:off x="0" y="0"/>
          <a:ext cx="0" cy="0"/>
          <a:chOff x="0" y="0"/>
          <a:chExt cx="0" cy="0"/>
        </a:xfrm>
      </p:grpSpPr>
      <p:sp>
        <p:nvSpPr>
          <p:cNvPr id="1048598" name="Content Placeholder 2"/>
          <p:cNvSpPr>
            <a:spLocks noGrp="1"/>
          </p:cNvSpPr>
          <p:nvPr>
            <p:ph idx="1"/>
          </p:nvPr>
        </p:nvSpPr>
        <p:spPr>
          <a:xfrm>
            <a:off x="86012" y="82260"/>
            <a:ext cx="8977169" cy="6694921"/>
          </a:xfrm>
        </p:spPr>
        <p:txBody>
          <a:bodyPr>
            <a:normAutofit/>
          </a:bodyPr>
          <a:p>
            <a:pPr>
              <a:buFont typeface="Wingdings" pitchFamily="2" charset="2"/>
              <a:buChar char="Ø"/>
            </a:pPr>
            <a:r>
              <a:rPr b="1" dirty="0" sz="2000" lang="en-US">
                <a:solidFill>
                  <a:srgbClr val="0070C0"/>
                </a:solidFill>
              </a:rPr>
              <a:t>Hyperventilation</a:t>
            </a:r>
            <a:r>
              <a:rPr dirty="0" sz="2000" lang="en-US"/>
              <a:t>: </a:t>
            </a:r>
          </a:p>
          <a:p>
            <a:pPr lvl="1">
              <a:buFont typeface="Wingdings" pitchFamily="2" charset="2"/>
              <a:buChar char="§"/>
            </a:pPr>
            <a:r>
              <a:rPr dirty="0" sz="2000" lang="en-US"/>
              <a:t>Usually in response to hypoxemia, metabolic acidosis, aspiration, or pulmonary edema. </a:t>
            </a:r>
          </a:p>
          <a:p>
            <a:pPr lvl="1">
              <a:buFont typeface="Wingdings" pitchFamily="2" charset="2"/>
              <a:buChar char="§"/>
            </a:pPr>
            <a:r>
              <a:rPr dirty="0" sz="2000" lang="en-US"/>
              <a:t>True central neurogenic hyperventilation is rare, and usually results from </a:t>
            </a:r>
            <a:r>
              <a:rPr b="1" dirty="0" sz="2000" lang="en-US"/>
              <a:t>dysfunction within the pons</a:t>
            </a:r>
            <a:r>
              <a:rPr dirty="0" sz="2000" lang="en-US"/>
              <a:t>. </a:t>
            </a:r>
          </a:p>
          <a:p>
            <a:pPr lvl="1">
              <a:buFont typeface="Wingdings" pitchFamily="2" charset="2"/>
              <a:buChar char="§"/>
            </a:pPr>
            <a:r>
              <a:rPr dirty="0" sz="2000" lang="en-US" u="sng">
                <a:solidFill>
                  <a:srgbClr val="C00000"/>
                </a:solidFill>
              </a:rPr>
              <a:t>If no other brainstem signs are present, may suggest psychiatric disorder.</a:t>
            </a:r>
          </a:p>
          <a:p>
            <a:pPr lvl="1">
              <a:buFont typeface="Wingdings" pitchFamily="2" charset="2"/>
              <a:buChar char="§"/>
            </a:pPr>
            <a:endParaRPr dirty="0" sz="2000" lang="en-US" u="sng">
              <a:solidFill>
                <a:srgbClr val="C00000"/>
              </a:solidFill>
            </a:endParaRPr>
          </a:p>
          <a:p>
            <a:pPr>
              <a:buFont typeface="Wingdings" pitchFamily="2" charset="2"/>
              <a:buChar char="Ø"/>
            </a:pPr>
            <a:r>
              <a:rPr b="1" dirty="0" sz="2000" lang="en-US">
                <a:solidFill>
                  <a:srgbClr val="0070C0"/>
                </a:solidFill>
              </a:rPr>
              <a:t>Cluster breathing</a:t>
            </a:r>
            <a:r>
              <a:rPr dirty="0" sz="2000" lang="en-US"/>
              <a:t>: </a:t>
            </a:r>
          </a:p>
          <a:p>
            <a:pPr lvl="1">
              <a:buFont typeface="Wingdings" pitchFamily="2" charset="2"/>
              <a:buChar char="§"/>
            </a:pPr>
            <a:r>
              <a:rPr dirty="0" sz="2000" lang="en-US"/>
              <a:t>Periods of rapid irregular breathing separated by </a:t>
            </a:r>
            <a:r>
              <a:rPr dirty="0" sz="2000" lang="en-US" err="1"/>
              <a:t>apneic</a:t>
            </a:r>
            <a:r>
              <a:rPr dirty="0" sz="2000" lang="en-US"/>
              <a:t> spells, may appear similar to </a:t>
            </a:r>
            <a:r>
              <a:rPr dirty="0" sz="2000" lang="en-US" err="1"/>
              <a:t>Cheyne-Stokes</a:t>
            </a:r>
            <a:r>
              <a:rPr dirty="0" sz="2000" lang="en-US"/>
              <a:t>, may merge with various patterns of gasping respirations. </a:t>
            </a:r>
          </a:p>
          <a:p>
            <a:pPr lvl="1">
              <a:buFont typeface="Wingdings" pitchFamily="2" charset="2"/>
              <a:buChar char="§"/>
            </a:pPr>
            <a:r>
              <a:rPr b="1" dirty="0" sz="2000" lang="en-US"/>
              <a:t>High medulla or lower pons lesion</a:t>
            </a:r>
            <a:r>
              <a:rPr dirty="0" sz="2000" lang="en-US"/>
              <a:t>. Often an ominous sign.</a:t>
            </a:r>
            <a:endParaRPr dirty="0" sz="2000" lang="en-IQ" u="sng">
              <a:solidFill>
                <a:srgbClr val="C00000"/>
              </a:solidFill>
            </a:endParaRPr>
          </a:p>
        </p:txBody>
      </p:sp>
      <p:pic>
        <p:nvPicPr>
          <p:cNvPr id="2097158" name="Picture 3"/>
          <p:cNvPicPr>
            <a:picLocks noChangeAspect="1"/>
          </p:cNvPicPr>
          <p:nvPr/>
        </p:nvPicPr>
        <p:blipFill rotWithShape="1">
          <a:blip xmlns:r="http://schemas.openxmlformats.org/officeDocument/2006/relationships" r:embed="rId1"/>
          <a:srcRect l="804" t="26500" r="1859" b="53334"/>
          <a:stretch>
            <a:fillRect/>
          </a:stretch>
        </p:blipFill>
        <p:spPr>
          <a:xfrm>
            <a:off x="405077" y="4318000"/>
            <a:ext cx="8333845" cy="2284558"/>
          </a:xfrm>
          <a:prstGeom prst="rec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6" name=""/>
        <p:cNvGrpSpPr/>
        <p:nvPr/>
      </p:nvGrpSpPr>
      <p:grpSpPr>
        <a:xfrm>
          <a:off x="0" y="0"/>
          <a:ext cx="0" cy="0"/>
          <a:chOff x="0" y="0"/>
          <a:chExt cx="0" cy="0"/>
        </a:xfrm>
      </p:grpSpPr>
      <p:sp>
        <p:nvSpPr>
          <p:cNvPr id="1048599" name="Content Placeholder 2"/>
          <p:cNvSpPr>
            <a:spLocks noGrp="1"/>
          </p:cNvSpPr>
          <p:nvPr>
            <p:ph idx="1"/>
          </p:nvPr>
        </p:nvSpPr>
        <p:spPr>
          <a:xfrm>
            <a:off x="86012" y="82260"/>
            <a:ext cx="8977169" cy="6694921"/>
          </a:xfrm>
        </p:spPr>
        <p:txBody>
          <a:bodyPr>
            <a:normAutofit/>
          </a:bodyPr>
          <a:p>
            <a:pPr>
              <a:buFont typeface="Wingdings" pitchFamily="2" charset="2"/>
              <a:buChar char="v"/>
            </a:pPr>
            <a:r>
              <a:rPr b="1" dirty="0" sz="2000" lang="en-US" err="1">
                <a:solidFill>
                  <a:srgbClr val="0070C0"/>
                </a:solidFill>
              </a:rPr>
              <a:t>Apneustic</a:t>
            </a:r>
            <a:r>
              <a:rPr dirty="0" sz="2000" lang="en-US"/>
              <a:t>: </a:t>
            </a:r>
          </a:p>
          <a:p>
            <a:pPr lvl="1">
              <a:buFont typeface="Wingdings" pitchFamily="2" charset="2"/>
              <a:buChar char="§"/>
            </a:pPr>
            <a:r>
              <a:rPr dirty="0" sz="2000" lang="en-US"/>
              <a:t>Deep, gasping inspiration with a pause at full inspiration followed by a brief, insufficient release.</a:t>
            </a:r>
          </a:p>
          <a:p>
            <a:pPr lvl="1">
              <a:buFont typeface="Wingdings" pitchFamily="2" charset="2"/>
              <a:buChar char="§"/>
            </a:pPr>
            <a:r>
              <a:rPr dirty="0" sz="2000" lang="en-US"/>
              <a:t>Indicates </a:t>
            </a:r>
            <a:r>
              <a:rPr b="1" dirty="0" sz="2000" lang="en-US"/>
              <a:t>pontine lesion</a:t>
            </a:r>
            <a:r>
              <a:rPr dirty="0" sz="2000" lang="en-US"/>
              <a:t>, e.g. with basilar artery occlusion, or trauma.</a:t>
            </a:r>
          </a:p>
          <a:p>
            <a:pPr lvl="1">
              <a:buFont typeface="Wingdings" pitchFamily="2" charset="2"/>
              <a:buChar char="§"/>
            </a:pPr>
            <a:r>
              <a:rPr dirty="0" sz="2000" lang="en-US"/>
              <a:t>It can also be temporarily caused by some drugs, such as </a:t>
            </a:r>
            <a:r>
              <a:rPr dirty="0" sz="2000" lang="en-US">
                <a:solidFill>
                  <a:srgbClr val="C00000"/>
                </a:solidFill>
                <a:hlinkClick r:id="rId1"/>
              </a:rPr>
              <a:t>ketamine</a:t>
            </a:r>
            <a:r>
              <a:rPr dirty="0" sz="2000" lang="en-US"/>
              <a:t>.</a:t>
            </a:r>
          </a:p>
          <a:p>
            <a:pPr>
              <a:buFont typeface="Wingdings" pitchFamily="2" charset="2"/>
              <a:buChar char="§"/>
            </a:pPr>
            <a:endParaRPr dirty="0" sz="2000" lang="en-US"/>
          </a:p>
          <a:p>
            <a:pPr>
              <a:buFont typeface="Wingdings" pitchFamily="2" charset="2"/>
              <a:buChar char="§"/>
            </a:pPr>
            <a:endParaRPr dirty="0" sz="2000" lang="en-US"/>
          </a:p>
          <a:p>
            <a:pPr>
              <a:buFont typeface="Wingdings" pitchFamily="2" charset="2"/>
              <a:buChar char="v"/>
            </a:pPr>
            <a:endParaRPr b="1" dirty="0" sz="2000" lang="en-US">
              <a:solidFill>
                <a:srgbClr val="0070C0"/>
              </a:solidFill>
            </a:endParaRPr>
          </a:p>
          <a:p>
            <a:pPr>
              <a:buFont typeface="Wingdings" pitchFamily="2" charset="2"/>
              <a:buChar char="v"/>
            </a:pPr>
            <a:endParaRPr b="1" dirty="0" sz="2000" lang="en-US">
              <a:solidFill>
                <a:srgbClr val="0070C0"/>
              </a:solidFill>
            </a:endParaRPr>
          </a:p>
          <a:p>
            <a:pPr>
              <a:buFont typeface="Wingdings" pitchFamily="2" charset="2"/>
              <a:buChar char="v"/>
            </a:pPr>
            <a:r>
              <a:rPr b="1" dirty="0" sz="2000" lang="en-US">
                <a:solidFill>
                  <a:srgbClr val="0070C0"/>
                </a:solidFill>
              </a:rPr>
              <a:t>Ataxic (Biot’s breathing): </a:t>
            </a:r>
          </a:p>
          <a:p>
            <a:pPr lvl="1">
              <a:buFont typeface="Wingdings" pitchFamily="2" charset="2"/>
              <a:buChar char="§"/>
            </a:pPr>
            <a:r>
              <a:rPr dirty="0" sz="2000" lang="en-US"/>
              <a:t>No pattern in rate or depth of respirations (</a:t>
            </a:r>
            <a:r>
              <a:rPr dirty="0" sz="2000" lang="en-US" u="sng">
                <a:solidFill>
                  <a:srgbClr val="C00000"/>
                </a:solidFill>
              </a:rPr>
              <a:t>complete irregularity of breathing, with irregular pauses and increasing periods of </a:t>
            </a:r>
            <a:r>
              <a:rPr dirty="0" sz="2000" lang="en-US" u="sng">
                <a:solidFill>
                  <a:srgbClr val="C00000"/>
                </a:solidFill>
                <a:hlinkClick r:id="rId2"/>
              </a:rPr>
              <a:t>apnea</a:t>
            </a:r>
            <a:r>
              <a:rPr dirty="0" sz="2000" lang="en-US"/>
              <a:t>)</a:t>
            </a:r>
          </a:p>
          <a:p>
            <a:pPr lvl="1">
              <a:buFont typeface="Wingdings" pitchFamily="2" charset="2"/>
              <a:buChar char="§"/>
            </a:pPr>
            <a:r>
              <a:rPr dirty="0" sz="2000" lang="en-US"/>
              <a:t>Seen with </a:t>
            </a:r>
            <a:r>
              <a:rPr b="1" dirty="0" sz="2000" lang="en-US"/>
              <a:t>medullary lesion</a:t>
            </a:r>
            <a:r>
              <a:rPr dirty="0" sz="2000" lang="en-US"/>
              <a:t>. Usually </a:t>
            </a:r>
            <a:r>
              <a:rPr dirty="0" sz="2000" lang="en-US" err="1"/>
              <a:t>preterminal</a:t>
            </a:r>
            <a:endParaRPr dirty="0" sz="2000" lang="en-IQ"/>
          </a:p>
        </p:txBody>
      </p:sp>
      <p:pic>
        <p:nvPicPr>
          <p:cNvPr id="2097159" name="Picture 8"/>
          <p:cNvPicPr>
            <a:picLocks noChangeAspect="1"/>
          </p:cNvPicPr>
          <p:nvPr/>
        </p:nvPicPr>
        <p:blipFill rotWithShape="1">
          <a:blip xmlns:r="http://schemas.openxmlformats.org/officeDocument/2006/relationships" r:embed="rId3"/>
          <a:srcRect l="803" t="62188" r="2280" b="17782"/>
          <a:stretch>
            <a:fillRect/>
          </a:stretch>
        </p:blipFill>
        <p:spPr>
          <a:xfrm>
            <a:off x="808099" y="4986195"/>
            <a:ext cx="7527801" cy="1601121"/>
          </a:xfrm>
          <a:prstGeom prst="rect"/>
        </p:spPr>
      </p:pic>
      <p:pic>
        <p:nvPicPr>
          <p:cNvPr id="2097160" name="Picture 12"/>
          <p:cNvPicPr>
            <a:picLocks noChangeAspect="1"/>
          </p:cNvPicPr>
          <p:nvPr/>
        </p:nvPicPr>
        <p:blipFill rotWithShape="1">
          <a:blip xmlns:r="http://schemas.openxmlformats.org/officeDocument/2006/relationships" r:embed="rId3"/>
          <a:srcRect l="1291" t="45238" r="1836" b="36951"/>
          <a:stretch>
            <a:fillRect/>
          </a:stretch>
        </p:blipFill>
        <p:spPr>
          <a:xfrm>
            <a:off x="808099" y="1824182"/>
            <a:ext cx="7527801" cy="1420091"/>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8" name=""/>
        <p:cNvGrpSpPr/>
        <p:nvPr/>
      </p:nvGrpSpPr>
      <p:grpSpPr>
        <a:xfrm>
          <a:off x="0" y="0"/>
          <a:ext cx="0" cy="0"/>
          <a:chOff x="0" y="0"/>
          <a:chExt cx="0" cy="0"/>
        </a:xfrm>
      </p:grpSpPr>
      <p:sp>
        <p:nvSpPr>
          <p:cNvPr id="1048601" name="Content Placeholder 2"/>
          <p:cNvSpPr>
            <a:spLocks noGrp="1"/>
          </p:cNvSpPr>
          <p:nvPr>
            <p:ph idx="1"/>
          </p:nvPr>
        </p:nvSpPr>
        <p:spPr>
          <a:xfrm>
            <a:off x="86012" y="82260"/>
            <a:ext cx="8977169" cy="6694921"/>
          </a:xfrm>
        </p:spPr>
        <p:txBody>
          <a:bodyPr>
            <a:noAutofit/>
          </a:bodyPr>
          <a:p>
            <a:pPr>
              <a:buFont typeface="Wingdings" pitchFamily="2" charset="2"/>
              <a:buChar char="v"/>
            </a:pPr>
            <a:r>
              <a:rPr b="1" dirty="0" sz="2000" lang="en-US">
                <a:solidFill>
                  <a:srgbClr val="002060"/>
                </a:solidFill>
              </a:rPr>
              <a:t>Pupil exam.</a:t>
            </a:r>
          </a:p>
          <a:p>
            <a:pPr indent="-457200" marL="457200">
              <a:buFont typeface="+mj-lt"/>
              <a:buAutoNum type="arabicParenR"/>
            </a:pPr>
            <a:r>
              <a:rPr b="1" dirty="0" sz="2000" lang="en-US">
                <a:solidFill>
                  <a:srgbClr val="0070C0"/>
                </a:solidFill>
              </a:rPr>
              <a:t>Equal and reactive pupils indicates toxic/metabolic cause with exception:</a:t>
            </a:r>
          </a:p>
          <a:p>
            <a:pPr lvl="1">
              <a:buFont typeface="Wingdings" pitchFamily="2" charset="2"/>
              <a:buChar char="§"/>
            </a:pPr>
            <a:r>
              <a:rPr dirty="0" sz="2000" lang="en-US"/>
              <a:t>The only metabolic causes of fixed/dilated pupil: </a:t>
            </a:r>
            <a:r>
              <a:rPr dirty="0" sz="2000" lang="en-US" err="1"/>
              <a:t>glutethimide</a:t>
            </a:r>
            <a:r>
              <a:rPr dirty="0" sz="2000" lang="en-US"/>
              <a:t> toxicity, anoxic encephalopathy, anticholinergics, botulism toxin poisoning.</a:t>
            </a:r>
          </a:p>
          <a:p>
            <a:pPr lvl="1">
              <a:buFont typeface="Wingdings" pitchFamily="2" charset="2"/>
              <a:buChar char="§"/>
            </a:pPr>
            <a:r>
              <a:rPr dirty="0" sz="2000" lang="en-US"/>
              <a:t>Narcotics cause small pupils (</a:t>
            </a:r>
            <a:r>
              <a:rPr dirty="0" sz="2000" lang="en-US" err="1"/>
              <a:t>miosis</a:t>
            </a:r>
            <a:r>
              <a:rPr dirty="0" sz="2000" lang="en-US"/>
              <a:t>) with a small range of constriction and sluggish reaction to light.</a:t>
            </a:r>
          </a:p>
          <a:p>
            <a:pPr lvl="1">
              <a:buFont typeface="Wingdings" pitchFamily="2" charset="2"/>
              <a:buChar char="§"/>
            </a:pPr>
            <a:endParaRPr dirty="0" sz="2000" lang="en-US"/>
          </a:p>
          <a:p>
            <a:pPr indent="-457200" marL="457200">
              <a:buFont typeface="+mj-lt"/>
              <a:buAutoNum type="arabicParenR"/>
            </a:pPr>
            <a:r>
              <a:rPr b="1" dirty="0" sz="2000" lang="en-US">
                <a:solidFill>
                  <a:srgbClr val="0070C0"/>
                </a:solidFill>
              </a:rPr>
              <a:t>Unequal (note: an afferent pupillary defect does not produce </a:t>
            </a:r>
            <a:r>
              <a:rPr b="1" dirty="0" sz="2000" lang="en-US" err="1">
                <a:solidFill>
                  <a:srgbClr val="0070C0"/>
                </a:solidFill>
              </a:rPr>
              <a:t>anisocoria</a:t>
            </a:r>
            <a:r>
              <a:rPr b="1" dirty="0" sz="2000" lang="en-US">
                <a:solidFill>
                  <a:srgbClr val="0070C0"/>
                </a:solidFill>
              </a:rPr>
              <a:t>)</a:t>
            </a:r>
          </a:p>
          <a:p>
            <a:pPr lvl="1">
              <a:buFont typeface="Wingdings" pitchFamily="2" charset="2"/>
              <a:buChar char="§"/>
            </a:pPr>
            <a:r>
              <a:rPr b="1" dirty="0" sz="2000" lang="en-US">
                <a:solidFill>
                  <a:srgbClr val="002060"/>
                </a:solidFill>
              </a:rPr>
              <a:t>Fixed and dilated pupil</a:t>
            </a:r>
            <a:r>
              <a:rPr dirty="0" sz="2000" lang="en-US"/>
              <a:t>: usually due to oculomotor palsy (Possible herniation).</a:t>
            </a:r>
          </a:p>
          <a:p>
            <a:pPr lvl="1">
              <a:buFont typeface="Wingdings" pitchFamily="2" charset="2"/>
              <a:buChar char="§"/>
            </a:pPr>
            <a:r>
              <a:rPr b="1" dirty="0" sz="2000" lang="en-US">
                <a:solidFill>
                  <a:srgbClr val="002060"/>
                </a:solidFill>
              </a:rPr>
              <a:t>Horner syndrome</a:t>
            </a:r>
            <a:r>
              <a:rPr dirty="0" sz="2000" lang="en-US"/>
              <a:t>: consider carotid occlusion/dissection</a:t>
            </a:r>
          </a:p>
          <a:p>
            <a:pPr lvl="1">
              <a:buFont typeface="Wingdings" pitchFamily="2" charset="2"/>
              <a:buChar char="§"/>
            </a:pPr>
            <a:endParaRPr dirty="0" sz="2000" lang="en-US"/>
          </a:p>
          <a:p>
            <a:pPr indent="-457200" marL="457200">
              <a:buFont typeface="+mj-lt"/>
              <a:buAutoNum type="arabicParenR"/>
            </a:pPr>
            <a:r>
              <a:rPr b="1" dirty="0" sz="2000" lang="en-US">
                <a:solidFill>
                  <a:srgbClr val="0070C0"/>
                </a:solidFill>
              </a:rPr>
              <a:t>Bilateral pupil abnormalities</a:t>
            </a:r>
          </a:p>
          <a:p>
            <a:pPr lvl="1">
              <a:buFont typeface="Wingdings" pitchFamily="2" charset="2"/>
              <a:buChar char="§"/>
            </a:pPr>
            <a:r>
              <a:rPr b="1" dirty="0" sz="2000" lang="en-US" err="1">
                <a:solidFill>
                  <a:srgbClr val="7030A0"/>
                </a:solidFill>
              </a:rPr>
              <a:t>Midposition</a:t>
            </a:r>
            <a:r>
              <a:rPr b="1" dirty="0" sz="2000" lang="en-US">
                <a:solidFill>
                  <a:srgbClr val="7030A0"/>
                </a:solidFill>
              </a:rPr>
              <a:t> (4–6 mm) and fixed</a:t>
            </a:r>
            <a:r>
              <a:rPr dirty="0" sz="2000" lang="en-US"/>
              <a:t>: more extensive midbrain lesion.</a:t>
            </a:r>
            <a:endParaRPr dirty="0" sz="2000" lang="en-IQ"/>
          </a:p>
          <a:p>
            <a:pPr lvl="1">
              <a:buFont typeface="Wingdings" pitchFamily="2" charset="2"/>
              <a:buChar char="§"/>
            </a:pPr>
            <a:r>
              <a:rPr b="1" dirty="0" sz="2000" lang="en-US">
                <a:solidFill>
                  <a:srgbClr val="7030A0"/>
                </a:solidFill>
              </a:rPr>
              <a:t>Pinpoint with minute reaction</a:t>
            </a:r>
            <a:r>
              <a:rPr dirty="0" sz="2000" lang="en-US"/>
              <a:t>: pontine lesion.</a:t>
            </a:r>
          </a:p>
          <a:p>
            <a:pPr lvl="1">
              <a:buFont typeface="Wingdings" pitchFamily="2" charset="2"/>
              <a:buChar char="§"/>
            </a:pPr>
            <a:r>
              <a:rPr b="1" dirty="0" sz="2000" lang="en-US">
                <a:solidFill>
                  <a:srgbClr val="7030A0"/>
                </a:solidFill>
              </a:rPr>
              <a:t>Bilateral fixed and dilated (7–10 mm</a:t>
            </a:r>
            <a:r>
              <a:rPr b="1" sz="2000" lang="en-US">
                <a:solidFill>
                  <a:srgbClr val="7030A0"/>
                </a:solidFill>
              </a:rPr>
              <a:t>)</a:t>
            </a:r>
            <a:r>
              <a:rPr sz="2000" lang="en-US"/>
              <a:t>: immediate </a:t>
            </a:r>
            <a:r>
              <a:rPr dirty="0" sz="2000" lang="en-US"/>
              <a:t>post-anoxia or hypothermia.</a:t>
            </a:r>
          </a:p>
          <a:p>
            <a:pPr lvl="1">
              <a:buFont typeface="Wingdings" pitchFamily="2" charset="2"/>
              <a:buChar char="§"/>
            </a:pPr>
            <a:endParaRPr dirty="0" sz="2000" lang="en-US"/>
          </a:p>
          <a:p>
            <a:pPr>
              <a:buFont typeface="Wingdings" pitchFamily="2" charset="2"/>
              <a:buChar char="ü"/>
            </a:pPr>
            <a:r>
              <a:rPr dirty="0" sz="2000" lang="en-US" err="1"/>
              <a:t>Midposition</a:t>
            </a:r>
            <a:r>
              <a:rPr dirty="0" sz="2000" lang="en-US"/>
              <a:t> = M = Midbrain</a:t>
            </a:r>
          </a:p>
          <a:p>
            <a:pPr>
              <a:buFont typeface="Wingdings" pitchFamily="2" charset="2"/>
              <a:buChar char="ü"/>
            </a:pPr>
            <a:r>
              <a:rPr dirty="0" sz="2000" lang="en-US"/>
              <a:t>Pinpoint = P = Pons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02" name="Title 1"/>
          <p:cNvSpPr>
            <a:spLocks noGrp="1"/>
          </p:cNvSpPr>
          <p:nvPr>
            <p:ph type="title"/>
          </p:nvPr>
        </p:nvSpPr>
        <p:spPr/>
        <p:txBody>
          <a:bodyPr/>
          <a:p>
            <a:endParaRPr lang="en-IQ"/>
          </a:p>
        </p:txBody>
      </p:sp>
      <p:pic>
        <p:nvPicPr>
          <p:cNvPr id="2097162"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a:prstGeom prst="rect"/>
          <a:ln w="38100" cap="sq">
            <a:solidFill>
              <a:srgbClr val="000000"/>
            </a:solidFill>
            <a:prstDash val="solid"/>
            <a:miter lim="800000"/>
          </a:ln>
          <a:effectLst>
            <a:outerShdw algn="tl" blurRad="50800" dir="2700000" dist="38100" rotWithShape="0">
              <a:srgbClr val="000000">
                <a:alpha val="43000"/>
              </a:srgbClr>
            </a:outerShdw>
          </a:effectLst>
        </p:spPr>
      </p:pic>
      <mc:AlternateContent xmlns:mc="http://schemas.openxmlformats.org/markup-compatibility/2006">
        <mc:Choice xmlns:p14="http://schemas.microsoft.com/office/powerpoint/2010/main" Requires="p14">
          <p:contentPart p14:bwMode="auto" r:id="rId2">
            <p14:nvContentPartPr>
              <p14:cNvPr id="2097163" name="Ink 11"/>
              <p14:cNvContentPartPr/>
              <p14:nvPr/>
            </p14:nvContentPartPr>
            <p14:xfrm>
              <a:off x="5441382" y="15356"/>
              <a:ext cx="360" cy="6853320"/>
            </p14:xfrm>
          </p:contentPart>
        </mc:Choice>
        <mc:Fallback>
          <p:pic>
            <p:nvPicPr>
              <p:cNvPr id="2097163" name="Ink 11"/>
              <p:cNvPicPr>
                <a:picLocks/>
              </p:cNvPicPr>
              <p:nvPr/>
            </p:nvPicPr>
            <p:blipFill>
              <a:blip xmlns:r="http://schemas.openxmlformats.org/officeDocument/2006/relationships" r:embed="rId3"/>
              <a:stretch>
                <a:fillRect/>
              </a:stretch>
            </p:blipFill>
            <p:spPr>
              <a:xfrm>
                <a:off x="5441382" y="15356"/>
                <a:ext cx="360" cy="6853320"/>
              </a:xfrm>
              <a:prstGeom prst="rect"/>
            </p:spPr>
          </p:pic>
        </mc:Fallback>
      </mc:AlternateContent>
      <mc:AlternateContent xmlns:mc="http://schemas.openxmlformats.org/markup-compatibility/2006">
        <mc:Choice xmlns:p14="http://schemas.microsoft.com/office/powerpoint/2010/main" Requires="p14">
          <p:contentPart p14:bwMode="auto" r:id="rId4">
            <p14:nvContentPartPr>
              <p14:cNvPr id="2097164" name="Ink 12"/>
              <p14:cNvContentPartPr/>
              <p14:nvPr/>
            </p14:nvContentPartPr>
            <p14:xfrm>
              <a:off x="3697902" y="-6964"/>
              <a:ext cx="360" cy="6859080"/>
            </p14:xfrm>
          </p:contentPart>
        </mc:Choice>
        <mc:Fallback>
          <p:pic>
            <p:nvPicPr>
              <p:cNvPr id="2097164" name="Ink 12"/>
              <p:cNvPicPr>
                <a:picLocks/>
              </p:cNvPicPr>
              <p:nvPr/>
            </p:nvPicPr>
            <p:blipFill>
              <a:blip xmlns:r="http://schemas.openxmlformats.org/officeDocument/2006/relationships" r:embed="rId5"/>
              <a:stretch>
                <a:fillRect/>
              </a:stretch>
            </p:blipFill>
            <p:spPr>
              <a:xfrm>
                <a:off x="3697902" y="-6964"/>
                <a:ext cx="360" cy="6859080"/>
              </a:xfrm>
              <a:prstGeom prst="rect"/>
            </p:spPr>
          </p:pic>
        </mc:Fallback>
      </mc:AlternateContent>
      <mc:AlternateContent xmlns:mc="http://schemas.openxmlformats.org/markup-compatibility/2006">
        <mc:Choice xmlns:p14="http://schemas.microsoft.com/office/powerpoint/2010/main" Requires="p14">
          <p:contentPart p14:bwMode="auto" r:id="rId6">
            <p14:nvContentPartPr>
              <p14:cNvPr id="2097165" name="Ink 13"/>
              <p14:cNvContentPartPr/>
              <p14:nvPr/>
            </p14:nvContentPartPr>
            <p14:xfrm>
              <a:off x="1925622" y="12836"/>
              <a:ext cx="360" cy="6838560"/>
            </p14:xfrm>
          </p:contentPart>
        </mc:Choice>
        <mc:Fallback>
          <p:pic>
            <p:nvPicPr>
              <p:cNvPr id="2097165" name="Ink 13"/>
              <p:cNvPicPr>
                <a:picLocks/>
              </p:cNvPicPr>
              <p:nvPr/>
            </p:nvPicPr>
            <p:blipFill>
              <a:blip xmlns:r="http://schemas.openxmlformats.org/officeDocument/2006/relationships" r:embed="rId7"/>
              <a:stretch>
                <a:fillRect/>
              </a:stretch>
            </p:blipFill>
            <p:spPr>
              <a:xfrm>
                <a:off x="1925622" y="12836"/>
                <a:ext cx="360" cy="6838560"/>
              </a:xfrm>
              <a:prstGeom prst="rect"/>
            </p:spPr>
          </p:pic>
        </mc:Fallback>
      </mc:AlternateContent>
      <mc:AlternateContent xmlns:mc="http://schemas.openxmlformats.org/markup-compatibility/2006">
        <mc:Choice xmlns:p14="http://schemas.microsoft.com/office/powerpoint/2010/main" Requires="p14">
          <p:contentPart p14:bwMode="auto" r:id="rId8">
            <p14:nvContentPartPr>
              <p14:cNvPr id="2097166" name="Ink 14"/>
              <p14:cNvContentPartPr/>
              <p14:nvPr/>
            </p14:nvContentPartPr>
            <p14:xfrm>
              <a:off x="-12978" y="535196"/>
              <a:ext cx="9184680" cy="360"/>
            </p14:xfrm>
          </p:contentPart>
        </mc:Choice>
        <mc:Fallback>
          <p:pic>
            <p:nvPicPr>
              <p:cNvPr id="2097166" name="Ink 14"/>
              <p:cNvPicPr>
                <a:picLocks/>
              </p:cNvPicPr>
              <p:nvPr/>
            </p:nvPicPr>
            <p:blipFill>
              <a:blip xmlns:r="http://schemas.openxmlformats.org/officeDocument/2006/relationships" r:embed="rId9"/>
              <a:stretch>
                <a:fillRect/>
              </a:stretch>
            </p:blipFill>
            <p:spPr>
              <a:xfrm>
                <a:off x="-12978" y="535196"/>
                <a:ext cx="9184680" cy="360"/>
              </a:xfrm>
              <a:prstGeom prst="rect"/>
            </p:spPr>
          </p:pic>
        </mc:Fallback>
      </mc:AlternateContent>
      <mc:AlternateContent xmlns:mc="http://schemas.openxmlformats.org/markup-compatibility/2006">
        <mc:Choice xmlns:p14="http://schemas.microsoft.com/office/powerpoint/2010/main" Requires="p14">
          <p:contentPart p14:bwMode="auto" r:id="rId10">
            <p14:nvContentPartPr>
              <p14:cNvPr id="2097167" name="Ink 15"/>
              <p14:cNvContentPartPr/>
              <p14:nvPr/>
            </p14:nvContentPartPr>
            <p14:xfrm>
              <a:off x="-24498" y="2446076"/>
              <a:ext cx="9173880" cy="360"/>
            </p14:xfrm>
          </p:contentPart>
        </mc:Choice>
        <mc:Fallback>
          <p:pic>
            <p:nvPicPr>
              <p:cNvPr id="2097167" name="Ink 15"/>
              <p:cNvPicPr>
                <a:picLocks/>
              </p:cNvPicPr>
              <p:nvPr/>
            </p:nvPicPr>
            <p:blipFill>
              <a:blip xmlns:r="http://schemas.openxmlformats.org/officeDocument/2006/relationships" r:embed="rId11"/>
              <a:stretch>
                <a:fillRect/>
              </a:stretch>
            </p:blipFill>
            <p:spPr>
              <a:xfrm>
                <a:off x="-24498" y="2446076"/>
                <a:ext cx="9173880" cy="360"/>
              </a:xfrm>
              <a:prstGeom prst="rect"/>
            </p:spPr>
          </p:pic>
        </mc:Fallback>
      </mc:AlternateContent>
      <mc:AlternateContent xmlns:mc="http://schemas.openxmlformats.org/markup-compatibility/2006">
        <mc:Choice xmlns:p14="http://schemas.microsoft.com/office/powerpoint/2010/main" Requires="p14">
          <p:contentPart p14:bwMode="auto" r:id="rId12">
            <p14:nvContentPartPr>
              <p14:cNvPr id="2097168" name="Ink 16"/>
              <p14:cNvContentPartPr/>
              <p14:nvPr/>
            </p14:nvContentPartPr>
            <p14:xfrm>
              <a:off x="-18738" y="2821196"/>
              <a:ext cx="9168120" cy="10440"/>
            </p14:xfrm>
          </p:contentPart>
        </mc:Choice>
        <mc:Fallback>
          <p:pic>
            <p:nvPicPr>
              <p:cNvPr id="2097168" name="Ink 16"/>
              <p:cNvPicPr>
                <a:picLocks/>
              </p:cNvPicPr>
              <p:nvPr/>
            </p:nvPicPr>
            <p:blipFill>
              <a:blip xmlns:r="http://schemas.openxmlformats.org/officeDocument/2006/relationships" r:embed="rId13"/>
              <a:stretch>
                <a:fillRect/>
              </a:stretch>
            </p:blipFill>
            <p:spPr>
              <a:xfrm>
                <a:off x="-18738" y="2821196"/>
                <a:ext cx="9168120" cy="10440"/>
              </a:xfrm>
              <a:prstGeom prst="rect"/>
            </p:spPr>
          </p:pic>
        </mc:Fallback>
      </mc:AlternateContent>
      <mc:AlternateContent xmlns:mc="http://schemas.openxmlformats.org/markup-compatibility/2006">
        <mc:Choice xmlns:p14="http://schemas.microsoft.com/office/powerpoint/2010/main" Requires="p14">
          <p:contentPart p14:bwMode="auto" r:id="rId14">
            <p14:nvContentPartPr>
              <p14:cNvPr id="2097169" name="Ink 19"/>
              <p14:cNvContentPartPr/>
              <p14:nvPr/>
            </p14:nvContentPartPr>
            <p14:xfrm>
              <a:off x="-24498" y="3589076"/>
              <a:ext cx="9178920" cy="360"/>
            </p14:xfrm>
          </p:contentPart>
        </mc:Choice>
        <mc:Fallback>
          <p:pic>
            <p:nvPicPr>
              <p:cNvPr id="2097169" name="Ink 19"/>
              <p:cNvPicPr>
                <a:picLocks/>
              </p:cNvPicPr>
              <p:nvPr/>
            </p:nvPicPr>
            <p:blipFill>
              <a:blip xmlns:r="http://schemas.openxmlformats.org/officeDocument/2006/relationships" r:embed="rId15"/>
              <a:stretch>
                <a:fillRect/>
              </a:stretch>
            </p:blipFill>
            <p:spPr>
              <a:xfrm>
                <a:off x="-24498" y="3589076"/>
                <a:ext cx="9178920" cy="360"/>
              </a:xfrm>
              <a:prstGeom prst="rect"/>
            </p:spPr>
          </p:pic>
        </mc:Fallback>
      </mc:AlternateContent>
      <mc:AlternateContent xmlns:mc="http://schemas.openxmlformats.org/markup-compatibility/2006">
        <mc:Choice xmlns:p14="http://schemas.microsoft.com/office/powerpoint/2010/main" Requires="p14">
          <p:contentPart p14:bwMode="auto" r:id="rId16">
            <p14:nvContentPartPr>
              <p14:cNvPr id="2097170" name="Ink 23"/>
              <p14:cNvContentPartPr/>
              <p14:nvPr/>
            </p14:nvContentPartPr>
            <p14:xfrm>
              <a:off x="3942" y="3202076"/>
              <a:ext cx="9156600" cy="360"/>
            </p14:xfrm>
          </p:contentPart>
        </mc:Choice>
        <mc:Fallback>
          <p:pic>
            <p:nvPicPr>
              <p:cNvPr id="2097170" name="Ink 23"/>
              <p:cNvPicPr>
                <a:picLocks/>
              </p:cNvPicPr>
              <p:nvPr/>
            </p:nvPicPr>
            <p:blipFill>
              <a:blip xmlns:r="http://schemas.openxmlformats.org/officeDocument/2006/relationships" r:embed="rId17"/>
              <a:stretch>
                <a:fillRect/>
              </a:stretch>
            </p:blipFill>
            <p:spPr>
              <a:xfrm>
                <a:off x="3942" y="3202076"/>
                <a:ext cx="9156600" cy="360"/>
              </a:xfrm>
              <a:prstGeom prst="rect"/>
            </p:spPr>
          </p:pic>
        </mc:Fallback>
      </mc:AlternateContent>
      <mc:AlternateContent xmlns:mc="http://schemas.openxmlformats.org/markup-compatibility/2006">
        <mc:Choice xmlns:p14="http://schemas.microsoft.com/office/powerpoint/2010/main" Requires="p14">
          <p:contentPart p14:bwMode="auto" r:id="rId18">
            <p14:nvContentPartPr>
              <p14:cNvPr id="2097171" name="Ink 24"/>
              <p14:cNvContentPartPr/>
              <p14:nvPr/>
            </p14:nvContentPartPr>
            <p14:xfrm>
              <a:off x="1782" y="4910996"/>
              <a:ext cx="9150120" cy="360"/>
            </p14:xfrm>
          </p:contentPart>
        </mc:Choice>
        <mc:Fallback>
          <p:pic>
            <p:nvPicPr>
              <p:cNvPr id="2097171" name="Ink 24"/>
              <p:cNvPicPr>
                <a:picLocks/>
              </p:cNvPicPr>
              <p:nvPr/>
            </p:nvPicPr>
            <p:blipFill>
              <a:blip xmlns:r="http://schemas.openxmlformats.org/officeDocument/2006/relationships" r:embed="rId19"/>
              <a:stretch>
                <a:fillRect/>
              </a:stretch>
            </p:blipFill>
            <p:spPr>
              <a:xfrm>
                <a:off x="1782" y="4910996"/>
                <a:ext cx="9150120" cy="360"/>
              </a:xfrm>
              <a:prstGeom prst="rect"/>
            </p:spPr>
          </p:pic>
        </mc:Fallback>
      </mc:AlternateContent>
      <mc:AlternateContent xmlns:mc="http://schemas.openxmlformats.org/markup-compatibility/2006">
        <mc:Choice xmlns:p14="http://schemas.microsoft.com/office/powerpoint/2010/main" Requires="p14">
          <p:contentPart p14:bwMode="auto" r:id="rId20">
            <p14:nvContentPartPr>
              <p14:cNvPr id="2097172" name="Ink 25"/>
              <p14:cNvContentPartPr/>
              <p14:nvPr/>
            </p14:nvContentPartPr>
            <p14:xfrm>
              <a:off x="-24498" y="4553156"/>
              <a:ext cx="9179640" cy="360"/>
            </p14:xfrm>
          </p:contentPart>
        </mc:Choice>
        <mc:Fallback>
          <p:pic>
            <p:nvPicPr>
              <p:cNvPr id="2097172" name="Ink 25"/>
              <p:cNvPicPr>
                <a:picLocks/>
              </p:cNvPicPr>
              <p:nvPr/>
            </p:nvPicPr>
            <p:blipFill>
              <a:blip xmlns:r="http://schemas.openxmlformats.org/officeDocument/2006/relationships" r:embed="rId15"/>
              <a:stretch>
                <a:fillRect/>
              </a:stretch>
            </p:blipFill>
            <p:spPr>
              <a:xfrm>
                <a:off x="-24498" y="4553156"/>
                <a:ext cx="9179640" cy="360"/>
              </a:xfrm>
              <a:prstGeom prst="rect"/>
            </p:spPr>
          </p:pic>
        </mc:Fallback>
      </mc:AlternateContent>
      <mc:AlternateContent xmlns:mc="http://schemas.openxmlformats.org/markup-compatibility/2006">
        <mc:Choice xmlns:p14="http://schemas.microsoft.com/office/powerpoint/2010/main" Requires="p14">
          <p:contentPart p14:bwMode="auto" r:id="rId21">
            <p14:nvContentPartPr>
              <p14:cNvPr id="2097173" name="Ink 26"/>
              <p14:cNvContentPartPr/>
              <p14:nvPr/>
            </p14:nvContentPartPr>
            <p14:xfrm>
              <a:off x="9465822" y="2861876"/>
              <a:ext cx="360" cy="360"/>
            </p14:xfrm>
          </p:contentPart>
        </mc:Choice>
        <mc:Fallback>
          <p:pic>
            <p:nvPicPr>
              <p:cNvPr id="2097173" name="Ink 26"/>
              <p:cNvPicPr>
                <a:picLocks/>
              </p:cNvPicPr>
              <p:nvPr/>
            </p:nvPicPr>
            <p:blipFill>
              <a:blip xmlns:r="http://schemas.openxmlformats.org/officeDocument/2006/relationships" r:embed="rId22"/>
              <a:stretch>
                <a:fillRect/>
              </a:stretch>
            </p:blipFill>
            <p:spPr>
              <a:xfrm>
                <a:off x="9465822" y="2861876"/>
                <a:ext cx="360" cy="360"/>
              </a:xfrm>
              <a:prstGeom prst="rect"/>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0" name=""/>
        <p:cNvGrpSpPr/>
        <p:nvPr/>
      </p:nvGrpSpPr>
      <p:grpSpPr>
        <a:xfrm>
          <a:off x="0" y="0"/>
          <a:ext cx="0" cy="0"/>
          <a:chOff x="0" y="0"/>
          <a:chExt cx="0" cy="0"/>
        </a:xfrm>
      </p:grpSpPr>
      <p:sp>
        <p:nvSpPr>
          <p:cNvPr id="1048603" name="Content Placeholder 2"/>
          <p:cNvSpPr>
            <a:spLocks noGrp="1"/>
          </p:cNvSpPr>
          <p:nvPr>
            <p:ph idx="1"/>
          </p:nvPr>
        </p:nvSpPr>
        <p:spPr>
          <a:xfrm>
            <a:off x="86012" y="82260"/>
            <a:ext cx="8977169" cy="6694921"/>
          </a:xfrm>
        </p:spPr>
        <p:txBody>
          <a:bodyPr>
            <a:normAutofit/>
          </a:bodyPr>
          <a:p>
            <a:pPr>
              <a:buFont typeface="Wingdings" pitchFamily="2" charset="2"/>
              <a:buChar char="v"/>
            </a:pPr>
            <a:r>
              <a:rPr b="1" dirty="0" sz="2000" lang="en-US" err="1" u="sng">
                <a:solidFill>
                  <a:srgbClr val="002060"/>
                </a:solidFill>
              </a:rPr>
              <a:t>Extraocular</a:t>
            </a:r>
            <a:r>
              <a:rPr b="1" dirty="0" sz="2000" lang="en-US" u="sng">
                <a:solidFill>
                  <a:srgbClr val="002060"/>
                </a:solidFill>
              </a:rPr>
              <a:t> muscle function</a:t>
            </a:r>
          </a:p>
          <a:p>
            <a:pPr>
              <a:buFont typeface="Wingdings" pitchFamily="2" charset="2"/>
              <a:buChar char="Ø"/>
            </a:pPr>
            <a:r>
              <a:rPr b="1" dirty="0" sz="2000" lang="en-US"/>
              <a:t>Deviations of ocular axes at rest</a:t>
            </a:r>
          </a:p>
          <a:p>
            <a:pPr indent="-457200" marL="457200">
              <a:buFont typeface="+mj-lt"/>
              <a:buAutoNum type="arabicParenR"/>
            </a:pPr>
            <a:r>
              <a:rPr b="1" dirty="0" sz="2000" lang="en-US">
                <a:solidFill>
                  <a:srgbClr val="0070C0"/>
                </a:solidFill>
              </a:rPr>
              <a:t>Bilateral conjugate deviation:</a:t>
            </a:r>
          </a:p>
          <a:p>
            <a:pPr lvl="1">
              <a:buFont typeface="Wingdings" pitchFamily="2" charset="2"/>
              <a:buChar char="§"/>
            </a:pPr>
            <a:r>
              <a:rPr dirty="0" sz="2000" lang="en-US">
                <a:solidFill>
                  <a:srgbClr val="C00000"/>
                </a:solidFill>
              </a:rPr>
              <a:t>Frontal lobe lesion</a:t>
            </a:r>
            <a:r>
              <a:rPr dirty="0" sz="2000" lang="en-US"/>
              <a:t> (frontal center for contralateral gaze): looks </a:t>
            </a:r>
          </a:p>
          <a:p>
            <a:pPr lvl="2">
              <a:buFont typeface="Wingdings" pitchFamily="2" charset="2"/>
              <a:buChar char="ü"/>
            </a:pPr>
            <a:r>
              <a:rPr dirty="0" lang="en-US"/>
              <a:t>Toward side of destructive lesion.</a:t>
            </a:r>
          </a:p>
          <a:p>
            <a:pPr lvl="2">
              <a:buFont typeface="Wingdings" pitchFamily="2" charset="2"/>
              <a:buChar char="ü"/>
            </a:pPr>
            <a:r>
              <a:rPr dirty="0" lang="en-US"/>
              <a:t>Away from side of seizure focus, away from hemiparesis.</a:t>
            </a:r>
          </a:p>
          <a:p>
            <a:pPr lvl="1">
              <a:buFont typeface="Wingdings" pitchFamily="2" charset="2"/>
              <a:buChar char="§"/>
            </a:pPr>
            <a:r>
              <a:rPr dirty="0" sz="2000" lang="en-US">
                <a:solidFill>
                  <a:srgbClr val="C00000"/>
                </a:solidFill>
              </a:rPr>
              <a:t>Pontine lesion</a:t>
            </a:r>
            <a:r>
              <a:rPr dirty="0" sz="2000" lang="en-US"/>
              <a:t>: eyes look away from lesion and towards hemiparesis.</a:t>
            </a:r>
          </a:p>
          <a:p>
            <a:pPr lvl="1">
              <a:buFont typeface="Wingdings" pitchFamily="2" charset="2"/>
              <a:buChar char="§"/>
            </a:pPr>
            <a:r>
              <a:rPr dirty="0" sz="2000" lang="en-US">
                <a:solidFill>
                  <a:srgbClr val="C00000"/>
                </a:solidFill>
              </a:rPr>
              <a:t>Wrong way gaze</a:t>
            </a:r>
            <a:r>
              <a:rPr dirty="0" sz="2000" lang="en-US"/>
              <a:t>: medial thalamic hemorrhage. Eyes look away from lesion and towards hemiparesis.</a:t>
            </a:r>
          </a:p>
          <a:p>
            <a:pPr lvl="1">
              <a:buFont typeface="Wingdings" pitchFamily="2" charset="2"/>
              <a:buChar char="§"/>
            </a:pPr>
            <a:r>
              <a:rPr dirty="0" sz="2000" lang="en-US">
                <a:solidFill>
                  <a:srgbClr val="C00000"/>
                </a:solidFill>
              </a:rPr>
              <a:t>Downward deviation</a:t>
            </a:r>
            <a:r>
              <a:rPr dirty="0" sz="2000" lang="en-US"/>
              <a:t>: may be associated with </a:t>
            </a:r>
            <a:r>
              <a:rPr dirty="0" sz="2000" lang="en-US" err="1"/>
              <a:t>unreactive</a:t>
            </a:r>
            <a:r>
              <a:rPr dirty="0" sz="2000" lang="en-US"/>
              <a:t> pupils, </a:t>
            </a:r>
            <a:r>
              <a:rPr dirty="0" sz="2000" lang="en-US" err="1"/>
              <a:t>Parinaud’s</a:t>
            </a:r>
            <a:r>
              <a:rPr dirty="0" sz="2000" lang="en-US"/>
              <a:t> syndrome; or thalamic or midbrain </a:t>
            </a:r>
            <a:r>
              <a:rPr dirty="0" sz="2000" lang="en-US" err="1"/>
              <a:t>pretectal</a:t>
            </a:r>
            <a:r>
              <a:rPr dirty="0" sz="2000" lang="en-US"/>
              <a:t> lesions.</a:t>
            </a:r>
          </a:p>
          <a:p>
            <a:pPr indent="-457200" marL="457200">
              <a:buFont typeface="+mj-lt"/>
              <a:buAutoNum type="arabicParenR"/>
            </a:pPr>
            <a:r>
              <a:rPr b="1" dirty="0" sz="2000" lang="en-US">
                <a:solidFill>
                  <a:srgbClr val="0070C0"/>
                </a:solidFill>
              </a:rPr>
              <a:t>Unilateral outward deviation</a:t>
            </a:r>
            <a:r>
              <a:rPr dirty="0" sz="2000" lang="en-US"/>
              <a:t> on side of larger pupil (III palsy): </a:t>
            </a:r>
            <a:r>
              <a:rPr dirty="0" sz="2000" lang="en-US" err="1"/>
              <a:t>uncal</a:t>
            </a:r>
            <a:r>
              <a:rPr dirty="0" sz="2000" lang="en-US"/>
              <a:t> herniation</a:t>
            </a:r>
          </a:p>
          <a:p>
            <a:pPr indent="-457200" marL="457200">
              <a:buFont typeface="+mj-lt"/>
              <a:buAutoNum type="arabicParenR"/>
            </a:pPr>
            <a:r>
              <a:rPr b="1" dirty="0" sz="2000" lang="en-US">
                <a:solidFill>
                  <a:srgbClr val="0070C0"/>
                </a:solidFill>
              </a:rPr>
              <a:t>Unilateral inward deviation</a:t>
            </a:r>
            <a:r>
              <a:rPr dirty="0" sz="2000" lang="en-US"/>
              <a:t>: VI (abducens) nerve</a:t>
            </a:r>
          </a:p>
          <a:p>
            <a:pPr indent="-457200" marL="457200">
              <a:buFont typeface="+mj-lt"/>
              <a:buAutoNum type="arabicParenR"/>
            </a:pPr>
            <a:r>
              <a:rPr b="1" dirty="0" sz="2000" lang="en-US">
                <a:solidFill>
                  <a:srgbClr val="0070C0"/>
                </a:solidFill>
              </a:rPr>
              <a:t>Skew deviation [</a:t>
            </a:r>
            <a:r>
              <a:rPr dirty="0" sz="1800" lang="en-US" err="1">
                <a:solidFill>
                  <a:prstClr val="black"/>
                </a:solidFill>
                <a:latin typeface="ArialMT"/>
              </a:rPr>
              <a:t>hypertropia</a:t>
            </a:r>
            <a:r>
              <a:rPr dirty="0" sz="1800" lang="en-US">
                <a:solidFill>
                  <a:prstClr val="black"/>
                </a:solidFill>
                <a:latin typeface="ArialMT"/>
              </a:rPr>
              <a:t> of the abducting eye (ie, right </a:t>
            </a:r>
            <a:r>
              <a:rPr dirty="0" sz="1800" lang="en-US" err="1">
                <a:solidFill>
                  <a:prstClr val="black"/>
                </a:solidFill>
                <a:latin typeface="ArialMT"/>
              </a:rPr>
              <a:t>hypertropia</a:t>
            </a:r>
            <a:r>
              <a:rPr dirty="0" sz="1800" lang="en-US">
                <a:solidFill>
                  <a:prstClr val="black"/>
                </a:solidFill>
                <a:latin typeface="ArialMT"/>
              </a:rPr>
              <a:t> on right gaze) that switches when gaze is directed to the opposite side (ie, becomes left </a:t>
            </a:r>
            <a:r>
              <a:rPr dirty="0" sz="1800" lang="en-US" err="1">
                <a:solidFill>
                  <a:prstClr val="black"/>
                </a:solidFill>
                <a:latin typeface="ArialMT"/>
              </a:rPr>
              <a:t>hypertropia</a:t>
            </a:r>
            <a:r>
              <a:rPr dirty="0" sz="1800" lang="en-US">
                <a:solidFill>
                  <a:prstClr val="black"/>
                </a:solidFill>
                <a:latin typeface="ArialMT"/>
              </a:rPr>
              <a:t> on left gaze)</a:t>
            </a:r>
            <a:r>
              <a:rPr b="1" dirty="0" sz="1800" lang="en-US">
                <a:solidFill>
                  <a:srgbClr val="0070C0"/>
                </a:solidFill>
                <a:latin typeface="ArialMT"/>
              </a:rPr>
              <a:t>].</a:t>
            </a:r>
            <a:endParaRPr b="1" dirty="0" sz="2000" lang="en-US">
              <a:solidFill>
                <a:srgbClr val="0070C0"/>
              </a:solidFill>
            </a:endParaRPr>
          </a:p>
          <a:p>
            <a:pPr lvl="1">
              <a:buFont typeface="Wingdings" pitchFamily="2" charset="2"/>
              <a:buChar char="§"/>
            </a:pPr>
            <a:r>
              <a:rPr dirty="0" sz="2000" lang="en-US"/>
              <a:t>III or IV nerve/nucleus lesion</a:t>
            </a:r>
          </a:p>
          <a:p>
            <a:pPr lvl="1">
              <a:buFont typeface="Wingdings" pitchFamily="2" charset="2"/>
              <a:buChar char="§"/>
            </a:pPr>
            <a:r>
              <a:rPr dirty="0" sz="2000" lang="en-US" err="1"/>
              <a:t>Infratentorial</a:t>
            </a:r>
            <a:r>
              <a:rPr dirty="0" sz="2000" lang="en-US"/>
              <a:t> lesion (frequently dorsal midbrain)</a:t>
            </a:r>
            <a:endParaRPr dirty="0" sz="2000" lang="en-IQ"/>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1" name=""/>
        <p:cNvGrpSpPr/>
        <p:nvPr/>
      </p:nvGrpSpPr>
      <p:grpSpPr>
        <a:xfrm>
          <a:off x="0" y="0"/>
          <a:ext cx="0" cy="0"/>
          <a:chOff x="0" y="0"/>
          <a:chExt cx="0" cy="0"/>
        </a:xfrm>
      </p:grpSpPr>
      <p:sp>
        <p:nvSpPr>
          <p:cNvPr id="1048604" name="Content Placeholder 2"/>
          <p:cNvSpPr>
            <a:spLocks noGrp="1"/>
          </p:cNvSpPr>
          <p:nvPr>
            <p:ph idx="1"/>
          </p:nvPr>
        </p:nvSpPr>
        <p:spPr>
          <a:xfrm>
            <a:off x="86012" y="82260"/>
            <a:ext cx="8977169" cy="6694921"/>
          </a:xfrm>
        </p:spPr>
        <p:txBody>
          <a:bodyPr>
            <a:noAutofit/>
          </a:bodyPr>
          <a:p>
            <a:pPr>
              <a:buFont typeface="Wingdings" pitchFamily="2" charset="2"/>
              <a:buChar char="Ø"/>
            </a:pPr>
            <a:r>
              <a:rPr b="1" dirty="0" sz="2000" lang="en-US"/>
              <a:t>Spontaneous eye movements</a:t>
            </a:r>
          </a:p>
          <a:p>
            <a:pPr lvl="1">
              <a:buFont typeface="Wingdings" pitchFamily="2" charset="2"/>
              <a:buChar char="§"/>
            </a:pPr>
            <a:r>
              <a:rPr b="1" dirty="0" sz="2000" lang="en-US">
                <a:solidFill>
                  <a:srgbClr val="0070C0"/>
                </a:solidFill>
              </a:rPr>
              <a:t>Periodic alternating gaze, AKA “ping-pong gaze”</a:t>
            </a:r>
            <a:r>
              <a:rPr dirty="0" sz="2000" lang="en-US"/>
              <a:t>: eyes deviate side to side with frequency of ≈ 3–5 per second (pausing 2–3 secs in each direction). Usually indicates bilateral cerebral dysfunction</a:t>
            </a:r>
          </a:p>
          <a:p>
            <a:pPr lvl="1">
              <a:buFont typeface="Wingdings" pitchFamily="2" charset="2"/>
              <a:buChar char="§"/>
            </a:pPr>
            <a:r>
              <a:rPr b="1" dirty="0" sz="2000" lang="en-US">
                <a:solidFill>
                  <a:srgbClr val="0070C0"/>
                </a:solidFill>
              </a:rPr>
              <a:t>Ocular bobbing</a:t>
            </a:r>
            <a:r>
              <a:rPr dirty="0" sz="2000" lang="en-US"/>
              <a:t>: repetitive rapid vertical deviation downward with slow return to neutral position.</a:t>
            </a:r>
          </a:p>
          <a:p>
            <a:pPr lvl="1">
              <a:buFont typeface="Wingdings" pitchFamily="2" charset="2"/>
              <a:buChar char="§"/>
            </a:pPr>
            <a:endParaRPr dirty="0" sz="2000" lang="en-US"/>
          </a:p>
          <a:p>
            <a:pPr>
              <a:buFont typeface="Wingdings" pitchFamily="2" charset="2"/>
              <a:buChar char="Ø"/>
            </a:pPr>
            <a:r>
              <a:rPr b="1" dirty="0" sz="2000" lang="en-US"/>
              <a:t>Internuclear ophthalmoplegia (INO)</a:t>
            </a:r>
          </a:p>
          <a:p>
            <a:pPr lvl="1">
              <a:buFont typeface="Wingdings" pitchFamily="2" charset="2"/>
              <a:buChar char="§"/>
            </a:pPr>
            <a:r>
              <a:rPr dirty="0" sz="2000" lang="en-US"/>
              <a:t>Due to lesion in medial longitudinal </a:t>
            </a:r>
            <a:r>
              <a:rPr dirty="0" sz="2000" lang="en-US" err="1"/>
              <a:t>fasciculus</a:t>
            </a:r>
            <a:r>
              <a:rPr dirty="0" sz="2000" lang="en-US"/>
              <a:t> (MLF) (fibers crossing to contralateral III nucleus are interrupted). </a:t>
            </a:r>
          </a:p>
          <a:p>
            <a:pPr lvl="1">
              <a:buFont typeface="Wingdings" pitchFamily="2" charset="2"/>
              <a:buChar char="§"/>
            </a:pPr>
            <a:r>
              <a:rPr dirty="0" sz="2000" lang="en-US"/>
              <a:t>Eye ipsilateral to MLF lesion does not adduct on spontaneous eye movement.</a:t>
            </a:r>
          </a:p>
          <a:p>
            <a:pPr>
              <a:buFont typeface="Wingdings" pitchFamily="2" charset="2"/>
              <a:buChar char="Ø"/>
            </a:pPr>
            <a:endParaRPr dirty="0" sz="2000" lang="en-US"/>
          </a:p>
          <a:p>
            <a:pPr>
              <a:buFont typeface="Wingdings" pitchFamily="2" charset="2"/>
              <a:buChar char="Ø"/>
            </a:pPr>
            <a:endParaRPr dirty="0" sz="2000" lang="en-IQ"/>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2" name=""/>
        <p:cNvGrpSpPr/>
        <p:nvPr/>
      </p:nvGrpSpPr>
      <p:grpSpPr>
        <a:xfrm>
          <a:off x="0" y="0"/>
          <a:ext cx="0" cy="0"/>
          <a:chOff x="0" y="0"/>
          <a:chExt cx="0" cy="0"/>
        </a:xfrm>
      </p:grpSpPr>
      <p:sp>
        <p:nvSpPr>
          <p:cNvPr id="1048605" name="Content Placeholder 2"/>
          <p:cNvSpPr>
            <a:spLocks noGrp="1"/>
          </p:cNvSpPr>
          <p:nvPr>
            <p:ph idx="1"/>
          </p:nvPr>
        </p:nvSpPr>
        <p:spPr>
          <a:xfrm>
            <a:off x="86012" y="82260"/>
            <a:ext cx="8977169" cy="6694921"/>
          </a:xfrm>
        </p:spPr>
        <p:txBody>
          <a:bodyPr>
            <a:normAutofit fontScale="95000" lnSpcReduction="20000"/>
          </a:bodyPr>
          <a:p>
            <a:pPr>
              <a:buFont typeface="Wingdings" pitchFamily="2" charset="2"/>
              <a:buChar char="Ø"/>
            </a:pPr>
            <a:r>
              <a:rPr b="1" dirty="0" sz="2000" lang="en-US"/>
              <a:t>Reflex eye movements (maneuvers to test brainstem)</a:t>
            </a:r>
          </a:p>
          <a:p>
            <a:pPr lvl="1">
              <a:buFont typeface="Wingdings" pitchFamily="2" charset="2"/>
              <a:buChar char="§"/>
            </a:pPr>
            <a:r>
              <a:rPr b="1" dirty="0" sz="2000" lang="en-US" err="1">
                <a:solidFill>
                  <a:srgbClr val="0070C0"/>
                </a:solidFill>
              </a:rPr>
              <a:t>Oculovestibular</a:t>
            </a:r>
            <a:r>
              <a:rPr b="1" dirty="0" sz="2000" lang="en-US">
                <a:solidFill>
                  <a:srgbClr val="0070C0"/>
                </a:solidFill>
              </a:rPr>
              <a:t> reflex (ice water calorics)</a:t>
            </a:r>
          </a:p>
          <a:p>
            <a:pPr indent="0" lvl="2" marL="914400">
              <a:buNone/>
            </a:pPr>
            <a:r>
              <a:rPr b="1" dirty="0" lang="en-US"/>
              <a:t>Procedure</a:t>
            </a:r>
            <a:r>
              <a:rPr dirty="0" lang="en-US"/>
              <a:t> Elevate the HOB 30°, irrigate one ear with 60–100 ml of ice water</a:t>
            </a:r>
          </a:p>
          <a:p>
            <a:pPr lvl="2">
              <a:buFont typeface="Wingdings" pitchFamily="2" charset="2"/>
              <a:buChar char="ü"/>
            </a:pPr>
            <a:r>
              <a:rPr dirty="0" lang="en-US"/>
              <a:t>Intact brainstem will have tonic conjugate eye deviation to side of cold stimulus which may be delayed up to one minute or more, Nystagmus will be absent.</a:t>
            </a:r>
          </a:p>
          <a:p>
            <a:pPr lvl="2">
              <a:buFont typeface="Wingdings" pitchFamily="2" charset="2"/>
              <a:buChar char="ü"/>
            </a:pPr>
            <a:r>
              <a:rPr dirty="0" lang="en-US"/>
              <a:t>No response: symmetrical, could be specific toxin (e.g. neuromuscular block or barbiturates), metabolic cause, brain death or possibly massive </a:t>
            </a:r>
            <a:r>
              <a:rPr dirty="0" lang="en-US" err="1"/>
              <a:t>infratentorial</a:t>
            </a:r>
            <a:r>
              <a:rPr dirty="0" lang="en-US"/>
              <a:t> lesion </a:t>
            </a:r>
          </a:p>
          <a:p>
            <a:pPr lvl="2">
              <a:buFont typeface="Wingdings" pitchFamily="2" charset="2"/>
              <a:buChar char="ü"/>
            </a:pPr>
            <a:r>
              <a:rPr dirty="0" lang="en-US"/>
              <a:t>Asymmetric : </a:t>
            </a:r>
            <a:r>
              <a:rPr dirty="0" lang="en-US" err="1"/>
              <a:t>infratentorial</a:t>
            </a:r>
            <a:r>
              <a:rPr dirty="0" lang="en-US"/>
              <a:t> lesion</a:t>
            </a:r>
          </a:p>
          <a:p>
            <a:pPr lvl="2">
              <a:buFont typeface="Wingdings" pitchFamily="2" charset="2"/>
              <a:buChar char="ü"/>
            </a:pPr>
            <a:r>
              <a:rPr dirty="0" lang="en-US"/>
              <a:t>Nystagmus without tonic deviation (eyes remain in primary position), diagnostic of psychogenic coma </a:t>
            </a:r>
          </a:p>
          <a:p>
            <a:pPr lvl="2">
              <a:buFont typeface="Wingdings" pitchFamily="2" charset="2"/>
              <a:buChar char="ü"/>
            </a:pPr>
            <a:r>
              <a:rPr dirty="0" lang="en-US"/>
              <a:t>Contralateral eye fails to adduct: INO (MLF lesion)</a:t>
            </a:r>
          </a:p>
          <a:p>
            <a:pPr lvl="1">
              <a:buFont typeface="Wingdings" pitchFamily="2" charset="2"/>
              <a:buChar char="§"/>
            </a:pPr>
            <a:r>
              <a:rPr b="1" dirty="0" sz="2000" lang="en-US" err="1">
                <a:solidFill>
                  <a:srgbClr val="0070C0"/>
                </a:solidFill>
              </a:rPr>
              <a:t>Optokinetic</a:t>
            </a:r>
            <a:r>
              <a:rPr b="1" dirty="0" sz="2000" lang="en-US">
                <a:solidFill>
                  <a:srgbClr val="0070C0"/>
                </a:solidFill>
              </a:rPr>
              <a:t> nystagmus</a:t>
            </a:r>
          </a:p>
          <a:p>
            <a:pPr lvl="2"/>
            <a:r>
              <a:rPr dirty="0" lang="en-US"/>
              <a:t>Induced by having the patient watch a rotating drum with vertically oriented stripes. This stimulus provokes nystagmus with slow phases in the direction of target motion, periodically interrupted by fast phases in the opposite direction. </a:t>
            </a:r>
          </a:p>
          <a:p>
            <a:pPr lvl="2"/>
            <a:r>
              <a:rPr dirty="0" lang="en-US" err="1"/>
              <a:t>Optokinetic</a:t>
            </a:r>
            <a:r>
              <a:rPr dirty="0" lang="en-US"/>
              <a:t> nystagmus is normally equal bilaterally, and its suppression on one side is a valuable localizing sign of lesions in the parietal occipital region, brainstem, and cerebellum.</a:t>
            </a:r>
            <a:endParaRPr dirty="0" lang="en-IQ"/>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3" name=""/>
        <p:cNvGrpSpPr/>
        <p:nvPr/>
      </p:nvGrpSpPr>
      <p:grpSpPr>
        <a:xfrm>
          <a:off x="0" y="0"/>
          <a:ext cx="0" cy="0"/>
          <a:chOff x="0" y="0"/>
          <a:chExt cx="0" cy="0"/>
        </a:xfrm>
      </p:grpSpPr>
      <p:pic>
        <p:nvPicPr>
          <p:cNvPr id="2097174" name="Picture 4"/>
          <p:cNvPicPr>
            <a:picLocks noChangeAspect="1" noGrp="1"/>
          </p:cNvPicPr>
          <p:nvPr>
            <p:ph idx="1"/>
          </p:nvPr>
        </p:nvPicPr>
        <p:blipFill>
          <a:blip xmlns:r="http://schemas.openxmlformats.org/officeDocument/2006/relationships" r:embed="rId1"/>
          <a:stretch>
            <a:fillRect/>
          </a:stretch>
        </p:blipFill>
        <p:spPr>
          <a:xfrm>
            <a:off x="2170545" y="230909"/>
            <a:ext cx="4802909" cy="6396182"/>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
        <p:nvSpPr>
          <p:cNvPr id="1048606" name="TextBox 6"/>
          <p:cNvSpPr txBox="1"/>
          <p:nvPr/>
        </p:nvSpPr>
        <p:spPr>
          <a:xfrm>
            <a:off x="3221182" y="230909"/>
            <a:ext cx="4572000" cy="400110"/>
          </a:xfrm>
          <a:prstGeom prst="rect"/>
          <a:noFill/>
        </p:spPr>
        <p:txBody>
          <a:bodyPr wrap="square">
            <a:spAutoFit/>
          </a:bodyPr>
          <a:p>
            <a:pPr algn="ctr" lvl="1"/>
            <a:r>
              <a:rPr b="1" dirty="0" sz="2000" lang="en-US" err="1"/>
              <a:t>Optokinetic</a:t>
            </a:r>
            <a:r>
              <a:rPr b="1" dirty="0" sz="2000" lang="en-US"/>
              <a:t> nystagmus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4" name=""/>
        <p:cNvGrpSpPr/>
        <p:nvPr/>
      </p:nvGrpSpPr>
      <p:grpSpPr>
        <a:xfrm>
          <a:off x="0" y="0"/>
          <a:ext cx="0" cy="0"/>
          <a:chOff x="0" y="0"/>
          <a:chExt cx="0" cy="0"/>
        </a:xfrm>
      </p:grpSpPr>
      <p:sp>
        <p:nvSpPr>
          <p:cNvPr id="1048607" name="Content Placeholder 2"/>
          <p:cNvSpPr>
            <a:spLocks noGrp="1"/>
          </p:cNvSpPr>
          <p:nvPr>
            <p:ph idx="1"/>
          </p:nvPr>
        </p:nvSpPr>
        <p:spPr>
          <a:xfrm>
            <a:off x="86012" y="82260"/>
            <a:ext cx="8977169" cy="6694921"/>
          </a:xfrm>
        </p:spPr>
        <p:txBody>
          <a:bodyPr>
            <a:normAutofit/>
          </a:bodyPr>
          <a:p>
            <a:pPr>
              <a:buFont typeface="Wingdings" pitchFamily="2" charset="2"/>
              <a:buChar char="Ø"/>
            </a:pPr>
            <a:r>
              <a:rPr b="1" dirty="0" sz="2000" lang="en-US" err="1">
                <a:solidFill>
                  <a:srgbClr val="7030A0"/>
                </a:solidFill>
              </a:rPr>
              <a:t>Oculovestibular</a:t>
            </a:r>
            <a:r>
              <a:rPr b="1" dirty="0" sz="2000" lang="en-US">
                <a:solidFill>
                  <a:srgbClr val="7030A0"/>
                </a:solidFill>
              </a:rPr>
              <a:t> reflexes (calorics): </a:t>
            </a:r>
          </a:p>
          <a:p>
            <a:pPr>
              <a:buFont typeface="Wingdings" pitchFamily="2" charset="2"/>
              <a:buChar char="§"/>
            </a:pPr>
            <a:r>
              <a:rPr dirty="0" sz="2000" lang="en-US"/>
              <a:t>In a normal awake patient there is slow deviation towards the side of the cold stimulus with nystagmus (which is named for the rapid, cortical phase) in the opposite direction (hence the mnemonic “</a:t>
            </a:r>
            <a:r>
              <a:rPr b="1" dirty="0" sz="2000" lang="en-US"/>
              <a:t>COWS</a:t>
            </a:r>
            <a:r>
              <a:rPr dirty="0" sz="2000" lang="en-US"/>
              <a:t>” (cold-opposite, warm-same)). </a:t>
            </a:r>
          </a:p>
          <a:p>
            <a:pPr>
              <a:buFont typeface="Wingdings" pitchFamily="2" charset="2"/>
              <a:buChar char="§"/>
            </a:pPr>
            <a:r>
              <a:rPr dirty="0" sz="2000" lang="en-US"/>
              <a:t>Nystagmus will be absent in the comatose patient.</a:t>
            </a:r>
          </a:p>
          <a:p>
            <a:pPr>
              <a:buFont typeface="Wingdings" pitchFamily="2" charset="2"/>
              <a:buChar char="§"/>
            </a:pPr>
            <a:endParaRPr dirty="0" sz="2000" lang="en-US"/>
          </a:p>
          <a:p>
            <a:pPr>
              <a:buFont typeface="Wingdings" pitchFamily="2" charset="2"/>
              <a:buChar char="Ø"/>
            </a:pPr>
            <a:r>
              <a:rPr b="1" dirty="0" sz="2000" lang="en-US" err="1">
                <a:solidFill>
                  <a:srgbClr val="7030A0"/>
                </a:solidFill>
              </a:rPr>
              <a:t>Oculocephalic</a:t>
            </a:r>
            <a:r>
              <a:rPr b="1" dirty="0" sz="2000" lang="en-US">
                <a:solidFill>
                  <a:srgbClr val="7030A0"/>
                </a:solidFill>
              </a:rPr>
              <a:t> reflex (“doll’s eyes” or “doll’s head”): </a:t>
            </a:r>
          </a:p>
          <a:p>
            <a:pPr>
              <a:buFont typeface="Wingdings" pitchFamily="2" charset="2"/>
              <a:buChar char="§"/>
            </a:pPr>
            <a:r>
              <a:rPr dirty="0" sz="2000" lang="en-US"/>
              <a:t>do not perform if there is any uncertainty about cervical-spine stability. </a:t>
            </a:r>
          </a:p>
          <a:p>
            <a:pPr>
              <a:buFont typeface="Wingdings" pitchFamily="2" charset="2"/>
              <a:buChar char="§"/>
            </a:pPr>
            <a:r>
              <a:rPr dirty="0" sz="2000" lang="en-US"/>
              <a:t>In awake patient, the eyes will either move with the head, or, if the movement is slow enough and the patient is fixating on an object.</a:t>
            </a:r>
          </a:p>
          <a:p>
            <a:pPr>
              <a:buFont typeface="Wingdings" pitchFamily="2" charset="2"/>
              <a:buChar char="§"/>
            </a:pPr>
            <a:endParaRPr dirty="0" sz="2000" lang="en-US"/>
          </a:p>
          <a:p>
            <a:pPr>
              <a:buFont typeface="Wingdings" pitchFamily="2" charset="2"/>
              <a:buChar char="v"/>
            </a:pPr>
            <a:r>
              <a:rPr b="1" dirty="0" sz="2000" lang="en-US" err="1" u="sng">
                <a:solidFill>
                  <a:srgbClr val="C00000"/>
                </a:solidFill>
              </a:rPr>
              <a:t>Oculovestibular</a:t>
            </a:r>
            <a:r>
              <a:rPr b="1" dirty="0" sz="2000" lang="en-US" u="sng">
                <a:solidFill>
                  <a:srgbClr val="C00000"/>
                </a:solidFill>
              </a:rPr>
              <a:t> reflexes are absent but </a:t>
            </a:r>
            <a:r>
              <a:rPr b="1" dirty="0" sz="2000" lang="en-US" err="1" u="sng">
                <a:solidFill>
                  <a:srgbClr val="C00000"/>
                </a:solidFill>
              </a:rPr>
              <a:t>oculocephalic</a:t>
            </a:r>
            <a:r>
              <a:rPr b="1" dirty="0" sz="2000" lang="en-US" u="sng">
                <a:solidFill>
                  <a:srgbClr val="C00000"/>
                </a:solidFill>
              </a:rPr>
              <a:t> are maintained</a:t>
            </a:r>
            <a:r>
              <a:rPr dirty="0" sz="2000" lang="en-US"/>
              <a:t> only when vestibular inputs are interrupted which occur in:</a:t>
            </a:r>
          </a:p>
          <a:p>
            <a:pPr lvl="1">
              <a:buFont typeface="Wingdings" pitchFamily="2" charset="2"/>
              <a:buChar char="ü"/>
            </a:pPr>
            <a:r>
              <a:rPr dirty="0" sz="2000" lang="en-US"/>
              <a:t>Streptomycin toxicity of labyrinths</a:t>
            </a:r>
          </a:p>
          <a:p>
            <a:pPr lvl="1">
              <a:buFont typeface="Wingdings" pitchFamily="2" charset="2"/>
              <a:buChar char="ü"/>
            </a:pPr>
            <a:r>
              <a:rPr dirty="0" sz="2000" lang="en-US"/>
              <a:t>Bilateral vestibular </a:t>
            </a:r>
            <a:r>
              <a:rPr dirty="0" sz="2000" lang="en-US" err="1"/>
              <a:t>schwannomas</a:t>
            </a:r>
            <a:r>
              <a:rPr dirty="0" sz="2000" lang="en-US"/>
              <a:t>.</a:t>
            </a:r>
            <a:endParaRPr dirty="0" sz="2000" lang="en-IQ"/>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5" name=""/>
        <p:cNvGrpSpPr/>
        <p:nvPr/>
      </p:nvGrpSpPr>
      <p:grpSpPr>
        <a:xfrm>
          <a:off x="0" y="0"/>
          <a:ext cx="0" cy="0"/>
          <a:chOff x="0" y="0"/>
          <a:chExt cx="0" cy="0"/>
        </a:xfrm>
      </p:grpSpPr>
      <p:sp>
        <p:nvSpPr>
          <p:cNvPr id="1048587" name="Content Placeholder 2"/>
          <p:cNvSpPr>
            <a:spLocks noGrp="1"/>
          </p:cNvSpPr>
          <p:nvPr>
            <p:ph idx="1"/>
          </p:nvPr>
        </p:nvSpPr>
        <p:spPr>
          <a:xfrm>
            <a:off x="86012" y="82260"/>
            <a:ext cx="8977169" cy="6694921"/>
          </a:xfrm>
        </p:spPr>
        <p:txBody>
          <a:bodyPr>
            <a:normAutofit/>
          </a:bodyPr>
          <a:p>
            <a:pPr>
              <a:buFont typeface="Wingdings" pitchFamily="2" charset="2"/>
              <a:buChar char="§"/>
            </a:pPr>
            <a:r>
              <a:rPr b="1" dirty="0" sz="2000" lang="en-US">
                <a:solidFill>
                  <a:srgbClr val="C00000"/>
                </a:solidFill>
              </a:rPr>
              <a:t>Consciousness</a:t>
            </a:r>
            <a:r>
              <a:rPr dirty="0" sz="2000" lang="en-US"/>
              <a:t> has two components: arousal and content. Impairment of arousal can vary from mild (drowsiness or somnolence), to </a:t>
            </a:r>
            <a:r>
              <a:rPr dirty="0" sz="2000" lang="en-US" err="1"/>
              <a:t>obtundation</a:t>
            </a:r>
            <a:r>
              <a:rPr dirty="0" sz="2000" lang="en-US"/>
              <a:t>, to stupor to coma. </a:t>
            </a:r>
          </a:p>
          <a:p>
            <a:pPr>
              <a:buFont typeface="Wingdings" pitchFamily="2" charset="2"/>
              <a:buChar char="§"/>
            </a:pPr>
            <a:r>
              <a:rPr b="1" dirty="0" sz="2000" lang="en-US">
                <a:solidFill>
                  <a:srgbClr val="C00000"/>
                </a:solidFill>
              </a:rPr>
              <a:t>Coma</a:t>
            </a:r>
            <a:r>
              <a:rPr dirty="0" sz="2000" lang="en-US"/>
              <a:t> is the severest impairment of arousal, and is defined as the inability to obey commands, speak, or open the eyes to pain.</a:t>
            </a:r>
          </a:p>
          <a:p>
            <a:pPr>
              <a:buFont typeface="Wingdings" pitchFamily="2" charset="2"/>
              <a:buChar char="§"/>
            </a:pPr>
            <a:endParaRPr dirty="0" sz="2000" lang="en-US"/>
          </a:p>
          <a:p>
            <a:pPr>
              <a:buFont typeface="Wingdings" pitchFamily="2" charset="2"/>
              <a:buChar char="§"/>
            </a:pPr>
            <a:r>
              <a:rPr b="1" dirty="0" sz="2000" lang="en-US"/>
              <a:t>Coma results from one or more of the following:</a:t>
            </a:r>
          </a:p>
          <a:p>
            <a:pPr lvl="1">
              <a:buFont typeface="Wingdings" pitchFamily="2" charset="2"/>
              <a:buChar char="ü"/>
            </a:pPr>
            <a:r>
              <a:rPr dirty="0" sz="2000" lang="en-US"/>
              <a:t>Dysfunction of high brainstem (central upper pons) or midbrain</a:t>
            </a:r>
          </a:p>
          <a:p>
            <a:pPr lvl="1">
              <a:buFont typeface="Wingdings" pitchFamily="2" charset="2"/>
              <a:buChar char="ü"/>
            </a:pPr>
            <a:r>
              <a:rPr dirty="0" sz="2000" lang="en-US"/>
              <a:t>Bilateral diencephalic dysfunction</a:t>
            </a:r>
          </a:p>
          <a:p>
            <a:pPr lvl="1">
              <a:buFont typeface="Wingdings" pitchFamily="2" charset="2"/>
              <a:buChar char="ü"/>
            </a:pPr>
            <a:r>
              <a:rPr dirty="0" sz="2000" lang="en-US"/>
              <a:t>Diffuse lesions in both cerebral hemispheres (cortical or subcortical white matter)</a:t>
            </a:r>
            <a:endParaRPr dirty="0" sz="2000" lang="en-IQ"/>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6" name=""/>
        <p:cNvGrpSpPr/>
        <p:nvPr/>
      </p:nvGrpSpPr>
      <p:grpSpPr>
        <a:xfrm>
          <a:off x="0" y="0"/>
          <a:ext cx="0" cy="0"/>
          <a:chOff x="0" y="0"/>
          <a:chExt cx="0" cy="0"/>
        </a:xfrm>
      </p:grpSpPr>
      <p:sp>
        <p:nvSpPr>
          <p:cNvPr id="1048609" name="Content Placeholder 2"/>
          <p:cNvSpPr>
            <a:spLocks noGrp="1"/>
          </p:cNvSpPr>
          <p:nvPr>
            <p:ph idx="1"/>
          </p:nvPr>
        </p:nvSpPr>
        <p:spPr>
          <a:xfrm>
            <a:off x="86012" y="82260"/>
            <a:ext cx="8977169" cy="6694921"/>
          </a:xfrm>
        </p:spPr>
        <p:txBody>
          <a:bodyPr>
            <a:normAutofit/>
          </a:bodyPr>
          <a:p>
            <a:pPr>
              <a:buFont typeface="Wingdings" pitchFamily="2" charset="2"/>
              <a:buChar char="v"/>
            </a:pPr>
            <a:r>
              <a:rPr b="1" dirty="0" sz="2000" lang="en-US" err="1" u="sng">
                <a:solidFill>
                  <a:srgbClr val="002060"/>
                </a:solidFill>
              </a:rPr>
              <a:t>Ciliospinal</a:t>
            </a:r>
            <a:r>
              <a:rPr b="1" dirty="0" sz="2000" lang="en-US" u="sng">
                <a:solidFill>
                  <a:srgbClr val="002060"/>
                </a:solidFill>
              </a:rPr>
              <a:t> reflex (pupillary-skin reflex)</a:t>
            </a:r>
          </a:p>
          <a:p>
            <a:pPr>
              <a:buFont typeface="Wingdings" pitchFamily="2" charset="2"/>
              <a:buChar char="§"/>
            </a:pPr>
            <a:r>
              <a:rPr dirty="0" sz="2000" lang="en-US"/>
              <a:t>Consists of dilation of the ipsilateral pupil in response to pain applied to the neck, face, and upper trunk (If the right side of the neck is subjected to a painful stimulus, the right pupil dilates).</a:t>
            </a:r>
          </a:p>
          <a:p>
            <a:pPr>
              <a:buFont typeface="Wingdings" pitchFamily="2" charset="2"/>
              <a:buChar char="§"/>
            </a:pPr>
            <a:r>
              <a:rPr dirty="0" sz="2000" lang="en-US"/>
              <a:t>Pupillary dilatation to noxious cutaneous stimuli: tests integrity of sympathetic pathways </a:t>
            </a:r>
          </a:p>
          <a:p>
            <a:pPr indent="-457200" marL="457200">
              <a:buFont typeface="+mj-lt"/>
              <a:buAutoNum type="arabicParenR"/>
            </a:pPr>
            <a:r>
              <a:rPr b="1" dirty="0" sz="2000" lang="en-US">
                <a:solidFill>
                  <a:srgbClr val="0070C0"/>
                </a:solidFill>
              </a:rPr>
              <a:t>Bilaterally present</a:t>
            </a:r>
            <a:r>
              <a:rPr dirty="0" sz="2000" lang="en-US"/>
              <a:t>: metabolic.</a:t>
            </a:r>
          </a:p>
          <a:p>
            <a:pPr indent="-457200" marL="457200">
              <a:buFont typeface="+mj-lt"/>
              <a:buAutoNum type="arabicParenR"/>
            </a:pPr>
            <a:r>
              <a:rPr b="1" dirty="0" sz="2000" lang="en-US">
                <a:solidFill>
                  <a:srgbClr val="0070C0"/>
                </a:solidFill>
              </a:rPr>
              <a:t>Unilaterally present</a:t>
            </a:r>
            <a:r>
              <a:rPr dirty="0" sz="2000" lang="en-US"/>
              <a:t>: possible 3rd nerve lesion (herniation) if on side of larger pupil. Possible preexisting Horner syndrome if on side of smaller pupil.</a:t>
            </a:r>
          </a:p>
          <a:p>
            <a:pPr indent="-457200" marL="457200">
              <a:buFont typeface="+mj-lt"/>
              <a:buAutoNum type="arabicParenR"/>
            </a:pPr>
            <a:r>
              <a:rPr b="1" dirty="0" sz="2000" lang="en-US">
                <a:solidFill>
                  <a:srgbClr val="0070C0"/>
                </a:solidFill>
              </a:rPr>
              <a:t>Bilaterally absent</a:t>
            </a:r>
            <a:r>
              <a:rPr dirty="0" sz="2000" lang="en-US"/>
              <a:t>: usually not helpful.</a:t>
            </a:r>
            <a:endParaRPr dirty="0" sz="2000" lang="en-IQ"/>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7" name=""/>
        <p:cNvGrpSpPr/>
        <p:nvPr/>
      </p:nvGrpSpPr>
      <p:grpSpPr>
        <a:xfrm>
          <a:off x="0" y="0"/>
          <a:ext cx="0" cy="0"/>
          <a:chOff x="0" y="0"/>
          <a:chExt cx="0" cy="0"/>
        </a:xfrm>
      </p:grpSpPr>
      <p:sp>
        <p:nvSpPr>
          <p:cNvPr id="1048610" name="Content Placeholder 2"/>
          <p:cNvSpPr>
            <a:spLocks noGrp="1"/>
          </p:cNvSpPr>
          <p:nvPr>
            <p:ph idx="1"/>
          </p:nvPr>
        </p:nvSpPr>
        <p:spPr>
          <a:xfrm>
            <a:off x="86012" y="82260"/>
            <a:ext cx="8977169" cy="6694921"/>
          </a:xfrm>
        </p:spPr>
        <p:txBody>
          <a:bodyPr>
            <a:normAutofit/>
          </a:bodyPr>
          <a:p>
            <a:pPr>
              <a:buFont typeface="Wingdings" pitchFamily="2" charset="2"/>
              <a:buChar char="q"/>
            </a:pPr>
            <a:r>
              <a:rPr b="1" dirty="0" sz="2000" lang="en-US" u="sng">
                <a:solidFill>
                  <a:srgbClr val="C00000"/>
                </a:solidFill>
              </a:rPr>
              <a:t>Criteria for Brain Death</a:t>
            </a:r>
          </a:p>
          <a:p>
            <a:pPr indent="-457200" marL="457200">
              <a:buFont typeface="+mj-lt"/>
              <a:buAutoNum type="arabicParenR"/>
            </a:pPr>
            <a:r>
              <a:rPr dirty="0" sz="2000" lang="en-US">
                <a:solidFill>
                  <a:srgbClr val="002060"/>
                </a:solidFill>
              </a:rPr>
              <a:t>Absent brainstem reflexes</a:t>
            </a:r>
          </a:p>
          <a:p>
            <a:pPr indent="-457200" marL="457200">
              <a:buFont typeface="+mj-lt"/>
              <a:buAutoNum type="arabicParenR"/>
            </a:pPr>
            <a:r>
              <a:rPr dirty="0" sz="2000" lang="en-US">
                <a:solidFill>
                  <a:srgbClr val="002060"/>
                </a:solidFill>
              </a:rPr>
              <a:t>Apnea test</a:t>
            </a:r>
          </a:p>
          <a:p>
            <a:pPr indent="-457200" marL="457200">
              <a:buFont typeface="+mj-lt"/>
              <a:buAutoNum type="arabicParenR"/>
            </a:pPr>
            <a:r>
              <a:rPr dirty="0" sz="2000" lang="en-US">
                <a:solidFill>
                  <a:srgbClr val="002060"/>
                </a:solidFill>
              </a:rPr>
              <a:t>No motor function</a:t>
            </a:r>
          </a:p>
          <a:p>
            <a:pPr indent="-457200" marL="457200">
              <a:buFont typeface="+mj-lt"/>
              <a:buAutoNum type="arabicParenR"/>
            </a:pPr>
            <a:r>
              <a:rPr dirty="0" sz="2000" lang="en-US">
                <a:solidFill>
                  <a:srgbClr val="002060"/>
                </a:solidFill>
              </a:rPr>
              <a:t>Absence of complicating conditions</a:t>
            </a:r>
          </a:p>
          <a:p>
            <a:pPr indent="-457200" marL="457200">
              <a:buFont typeface="+mj-lt"/>
              <a:buAutoNum type="arabicParenR"/>
            </a:pPr>
            <a:r>
              <a:rPr dirty="0" sz="2000" lang="en-US">
                <a:solidFill>
                  <a:srgbClr val="002060"/>
                </a:solidFill>
              </a:rPr>
              <a:t>Ancillary confirmatory tests</a:t>
            </a:r>
          </a:p>
          <a:p>
            <a:pPr lvl="1">
              <a:buFont typeface="Wingdings" pitchFamily="2" charset="2"/>
              <a:buChar char="§"/>
            </a:pPr>
            <a:r>
              <a:rPr b="1" dirty="0" sz="2000" lang="en-US">
                <a:solidFill>
                  <a:srgbClr val="0070C0"/>
                </a:solidFill>
              </a:rPr>
              <a:t>Cerebral angiography</a:t>
            </a:r>
          </a:p>
          <a:p>
            <a:pPr lvl="1">
              <a:buFont typeface="Wingdings" pitchFamily="2" charset="2"/>
              <a:buChar char="§"/>
            </a:pPr>
            <a:r>
              <a:rPr b="1" dirty="0" sz="2000" lang="en-US">
                <a:solidFill>
                  <a:srgbClr val="0070C0"/>
                </a:solidFill>
              </a:rPr>
              <a:t>EEG</a:t>
            </a:r>
          </a:p>
          <a:p>
            <a:pPr lvl="1">
              <a:buFont typeface="Wingdings" pitchFamily="2" charset="2"/>
              <a:buChar char="§"/>
            </a:pPr>
            <a:r>
              <a:rPr b="1" dirty="0" sz="2000" lang="en-US">
                <a:solidFill>
                  <a:srgbClr val="0070C0"/>
                </a:solidFill>
              </a:rPr>
              <a:t>Cerebral radionuclide angiogram (CRAG)</a:t>
            </a:r>
          </a:p>
          <a:p>
            <a:pPr lvl="1">
              <a:buFont typeface="Wingdings" pitchFamily="2" charset="2"/>
              <a:buChar char="§"/>
            </a:pPr>
            <a:r>
              <a:rPr b="1" dirty="0" sz="2000" lang="en-US">
                <a:solidFill>
                  <a:srgbClr val="0070C0"/>
                </a:solidFill>
              </a:rPr>
              <a:t>MRI and MR angiography (MRA)</a:t>
            </a:r>
          </a:p>
          <a:p>
            <a:pPr lvl="1">
              <a:buFont typeface="Wingdings" pitchFamily="2" charset="2"/>
              <a:buChar char="§"/>
            </a:pPr>
            <a:r>
              <a:rPr b="1" dirty="0" sz="2000" lang="en-US" err="1">
                <a:solidFill>
                  <a:srgbClr val="0070C0"/>
                </a:solidFill>
              </a:rPr>
              <a:t>Transcranial</a:t>
            </a:r>
            <a:r>
              <a:rPr b="1" dirty="0" sz="2000" lang="en-US">
                <a:solidFill>
                  <a:srgbClr val="0070C0"/>
                </a:solidFill>
              </a:rPr>
              <a:t> Doppler</a:t>
            </a:r>
            <a:endParaRPr b="1" dirty="0" sz="2000" lang="en-IQ">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8" name=""/>
        <p:cNvGrpSpPr/>
        <p:nvPr/>
      </p:nvGrpSpPr>
      <p:grpSpPr>
        <a:xfrm>
          <a:off x="0" y="0"/>
          <a:ext cx="0" cy="0"/>
          <a:chOff x="0" y="0"/>
          <a:chExt cx="0" cy="0"/>
        </a:xfrm>
      </p:grpSpPr>
      <p:pic>
        <p:nvPicPr>
          <p:cNvPr id="2097176" name="Picture 3"/>
          <p:cNvPicPr>
            <a:picLocks noChangeAspect="1" noGrp="1"/>
          </p:cNvPicPr>
          <p:nvPr>
            <p:ph idx="1"/>
          </p:nvPr>
        </p:nvPicPr>
        <p:blipFill>
          <a:blip xmlns:r="http://schemas.openxmlformats.org/officeDocument/2006/relationships" r:embed="rId1"/>
          <a:stretch>
            <a:fillRect/>
          </a:stretch>
        </p:blipFill>
        <p:spPr>
          <a:xfrm>
            <a:off x="83343" y="681183"/>
            <a:ext cx="8977313" cy="5876636"/>
          </a:xfrm>
        </p:spPr>
      </p:pic>
      <p:sp>
        <p:nvSpPr>
          <p:cNvPr id="1048611" name="TextBox 4"/>
          <p:cNvSpPr txBox="1"/>
          <p:nvPr/>
        </p:nvSpPr>
        <p:spPr>
          <a:xfrm>
            <a:off x="2885209" y="126999"/>
            <a:ext cx="3373582" cy="461665"/>
          </a:xfrm>
          <a:prstGeom prst="rect"/>
          <a:noFill/>
        </p:spPr>
        <p:txBody>
          <a:bodyPr rtlCol="0" wrap="square">
            <a:spAutoFit/>
          </a:bodyPr>
          <a:p>
            <a:pPr algn="ctr"/>
            <a:r>
              <a:rPr b="1" dirty="0" sz="2400" lang="en-US" u="sng">
                <a:solidFill>
                  <a:srgbClr val="002060"/>
                </a:solidFill>
              </a:rPr>
              <a:t>Criteria for Brain Death</a:t>
            </a:r>
            <a:endParaRPr b="1" dirty="0" sz="2400" lang="en-IQ" u="sng">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9" name=""/>
        <p:cNvGrpSpPr/>
        <p:nvPr/>
      </p:nvGrpSpPr>
      <p:grpSpPr>
        <a:xfrm>
          <a:off x="0" y="0"/>
          <a:ext cx="0" cy="0"/>
          <a:chOff x="0" y="0"/>
          <a:chExt cx="0" cy="0"/>
        </a:xfrm>
      </p:grpSpPr>
      <p:sp>
        <p:nvSpPr>
          <p:cNvPr id="1048612" name="Content Placeholder 2"/>
          <p:cNvSpPr>
            <a:spLocks noGrp="1"/>
          </p:cNvSpPr>
          <p:nvPr>
            <p:ph idx="1"/>
          </p:nvPr>
        </p:nvSpPr>
        <p:spPr>
          <a:xfrm>
            <a:off x="86012" y="82260"/>
            <a:ext cx="8977169" cy="6694921"/>
          </a:xfrm>
        </p:spPr>
        <p:txBody>
          <a:bodyPr>
            <a:noAutofit/>
          </a:bodyPr>
          <a:p>
            <a:pPr>
              <a:buFont typeface="Wingdings" pitchFamily="2" charset="2"/>
              <a:buChar char="v"/>
            </a:pPr>
            <a:r>
              <a:rPr b="1" dirty="0" sz="2000" lang="en-US" u="sng">
                <a:solidFill>
                  <a:srgbClr val="C00000"/>
                </a:solidFill>
              </a:rPr>
              <a:t>Apnea test AKA apnea challenge (assesses function of medulla). </a:t>
            </a:r>
          </a:p>
          <a:p>
            <a:pPr>
              <a:buFont typeface="Wingdings" pitchFamily="2" charset="2"/>
              <a:buChar char="§"/>
            </a:pPr>
            <a:r>
              <a:rPr sz="2000" lang="en-US"/>
              <a:t>PaCO 2(the most potent stimulus for respirations)</a:t>
            </a:r>
          </a:p>
          <a:p>
            <a:pPr>
              <a:buFont typeface="Wingdings" pitchFamily="2" charset="2"/>
              <a:buChar char="§"/>
            </a:pPr>
            <a:r>
              <a:rPr dirty="0" sz="2000" lang="en-US"/>
              <a:t>It is recommended that the apnea test be performed as follows:</a:t>
            </a:r>
          </a:p>
          <a:p>
            <a:pPr indent="-457200" marL="457200">
              <a:buFont typeface="+mj-lt"/>
              <a:buAutoNum type="arabicPeriod"/>
            </a:pPr>
            <a:r>
              <a:rPr dirty="0" sz="2000" lang="en-US"/>
              <a:t>Prerequisites:</a:t>
            </a:r>
          </a:p>
          <a:p>
            <a:pPr lvl="1">
              <a:buFont typeface="Wingdings" pitchFamily="2" charset="2"/>
              <a:buChar char="§"/>
            </a:pPr>
            <a:r>
              <a:rPr dirty="0" sz="2000" lang="en-US"/>
              <a:t>Core Temperature 36.5°C or 97°F</a:t>
            </a:r>
          </a:p>
          <a:p>
            <a:pPr lvl="1">
              <a:buFont typeface="Wingdings" pitchFamily="2" charset="2"/>
              <a:buChar char="§"/>
            </a:pPr>
            <a:r>
              <a:rPr dirty="0" sz="2000" lang="en-US"/>
              <a:t>Systolic blood pressure 90 mm Hg</a:t>
            </a:r>
          </a:p>
          <a:p>
            <a:pPr lvl="1">
              <a:buFont typeface="Wingdings" pitchFamily="2" charset="2"/>
              <a:buChar char="§"/>
            </a:pPr>
            <a:r>
              <a:rPr dirty="0" sz="2000" lang="en-US"/>
              <a:t>Corrected diabetes </a:t>
            </a:r>
            <a:r>
              <a:rPr dirty="0" sz="2000" lang="en-US" err="1"/>
              <a:t>insipidus</a:t>
            </a:r>
            <a:r>
              <a:rPr dirty="0" sz="2000" lang="en-US"/>
              <a:t> (Positive fluid balance)</a:t>
            </a:r>
          </a:p>
          <a:p>
            <a:pPr lvl="1">
              <a:buFont typeface="Wingdings" pitchFamily="2" charset="2"/>
              <a:buChar char="§"/>
            </a:pPr>
            <a:r>
              <a:rPr dirty="0" sz="2000" lang="en-US"/>
              <a:t>Normal PCO2 (Arterial PCO2 of 35-45 mm Hg) </a:t>
            </a:r>
          </a:p>
          <a:p>
            <a:pPr lvl="1">
              <a:buFont typeface="Wingdings" pitchFamily="2" charset="2"/>
              <a:buChar char="§"/>
            </a:pPr>
            <a:endParaRPr dirty="0" sz="2000" lang="en-US"/>
          </a:p>
          <a:p>
            <a:pPr indent="-457200" marL="457200">
              <a:buFont typeface="+mj-lt"/>
              <a:buAutoNum type="arabicPeriod"/>
            </a:pPr>
            <a:r>
              <a:rPr dirty="0" sz="2000" lang="en-US" err="1"/>
              <a:t>Preoxygenate</a:t>
            </a:r>
            <a:r>
              <a:rPr dirty="0" sz="2000" lang="en-US"/>
              <a:t> with 100% O2 for 10 minutes</a:t>
            </a:r>
          </a:p>
          <a:p>
            <a:pPr indent="-457200" marL="457200">
              <a:buFont typeface="+mj-lt"/>
              <a:buAutoNum type="arabicPeriod"/>
            </a:pPr>
            <a:r>
              <a:rPr dirty="0" sz="2000" lang="en-US"/>
              <a:t>Connect a pulse oximeter and disconnect the ventilator</a:t>
            </a:r>
          </a:p>
          <a:p>
            <a:pPr indent="-457200" marL="457200">
              <a:buFont typeface="+mj-lt"/>
              <a:buAutoNum type="arabicPeriod"/>
            </a:pPr>
            <a:r>
              <a:rPr dirty="0" sz="2000" lang="en-US"/>
              <a:t>Place a nasal cannula at the level of the carina and deliver 100% O2, 6L per minute.</a:t>
            </a:r>
          </a:p>
          <a:p>
            <a:pPr indent="-457200" marL="457200">
              <a:buFont typeface="+mj-lt"/>
              <a:buAutoNum type="arabicPeriod"/>
            </a:pPr>
            <a:r>
              <a:rPr dirty="0" sz="2000" lang="en-US"/>
              <a:t>Look closely for respiratory movements (abdominal or chest excursions that produce adequate tidal volumes)</a:t>
            </a:r>
          </a:p>
          <a:p>
            <a:pPr indent="-457200" marL="457200">
              <a:buFont typeface="+mj-lt"/>
              <a:buAutoNum type="arabicPeriod"/>
            </a:pPr>
            <a:r>
              <a:rPr dirty="0" sz="2000" lang="en-US"/>
              <a:t>Measure PO2, PCO2, and pH after 10 minutes and reconnect the ventilator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70" name=""/>
        <p:cNvGrpSpPr/>
        <p:nvPr/>
      </p:nvGrpSpPr>
      <p:grpSpPr>
        <a:xfrm>
          <a:off x="0" y="0"/>
          <a:ext cx="0" cy="0"/>
          <a:chOff x="0" y="0"/>
          <a:chExt cx="0" cy="0"/>
        </a:xfrm>
      </p:grpSpPr>
      <p:sp>
        <p:nvSpPr>
          <p:cNvPr id="1048613" name="Content Placeholder 2"/>
          <p:cNvSpPr>
            <a:spLocks noGrp="1"/>
          </p:cNvSpPr>
          <p:nvPr>
            <p:ph idx="1"/>
          </p:nvPr>
        </p:nvSpPr>
        <p:spPr>
          <a:xfrm>
            <a:off x="86012" y="82260"/>
            <a:ext cx="8977169" cy="6694921"/>
          </a:xfrm>
        </p:spPr>
        <p:txBody>
          <a:bodyPr>
            <a:normAutofit/>
          </a:bodyPr>
          <a:p>
            <a:pPr indent="-457200" marL="457200">
              <a:buAutoNum type="arabicPeriod" startAt="7"/>
            </a:pPr>
            <a:r>
              <a:rPr dirty="0" sz="2000" lang="en-US"/>
              <a:t>If PCO2 is 60 mm Hg or PCO2 increase is &gt; 20 mm Hg over baseline normal PCO2, the apnea test is positive [supports the clinical diagnosis of brain death]</a:t>
            </a:r>
          </a:p>
          <a:p>
            <a:pPr lvl="1">
              <a:buFont typeface="Wingdings" pitchFamily="2" charset="2"/>
              <a:buChar char="§"/>
            </a:pPr>
            <a:endParaRPr dirty="0" sz="2000" lang="en-US"/>
          </a:p>
          <a:p>
            <a:pPr lvl="1">
              <a:buFont typeface="Wingdings" pitchFamily="2" charset="2"/>
              <a:buChar char="§"/>
            </a:pPr>
            <a:r>
              <a:rPr dirty="0" sz="2000" lang="en-US"/>
              <a:t>Connect the ventilator if during testing the systolic blood pressure becomes    &lt; 90 mm Hg or the pulse oximeter indicates significant desaturation and cardiac arrhythmias are present: immediately draw an arterial blood sample and analyze ABG</a:t>
            </a:r>
          </a:p>
          <a:p>
            <a:pPr lvl="1">
              <a:buFont typeface="Wingdings" pitchFamily="2" charset="2"/>
              <a:buChar char="§"/>
            </a:pPr>
            <a:endParaRPr dirty="0" sz="2000" lang="en-US"/>
          </a:p>
          <a:p>
            <a:pPr indent="-457200" marL="457200">
              <a:buAutoNum type="arabicPeriod" startAt="7"/>
            </a:pPr>
            <a:r>
              <a:rPr dirty="0" sz="2000" lang="en-US"/>
              <a:t>If the PCO2 is &lt; 60 mm Hg or PCO2 increase is &lt; 20 mm Hg over baseline normal PCO2, the result is indeterminate and an additional confirmatory test can be considered.</a:t>
            </a:r>
            <a:endParaRPr dirty="0" sz="2000" lang="en-IQ"/>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71" name=""/>
        <p:cNvGrpSpPr/>
        <p:nvPr/>
      </p:nvGrpSpPr>
      <p:grpSpPr>
        <a:xfrm>
          <a:off x="0" y="0"/>
          <a:ext cx="0" cy="0"/>
          <a:chOff x="0" y="0"/>
          <a:chExt cx="0" cy="0"/>
        </a:xfrm>
      </p:grpSpPr>
      <p:sp>
        <p:nvSpPr>
          <p:cNvPr id="1048614" name="Content Placeholder 2"/>
          <p:cNvSpPr>
            <a:spLocks noGrp="1"/>
          </p:cNvSpPr>
          <p:nvPr>
            <p:ph idx="1"/>
          </p:nvPr>
        </p:nvSpPr>
        <p:spPr>
          <a:xfrm>
            <a:off x="86012" y="82260"/>
            <a:ext cx="8977169" cy="6694921"/>
          </a:xfrm>
        </p:spPr>
        <p:txBody>
          <a:bodyPr>
            <a:normAutofit/>
          </a:bodyPr>
          <a:p>
            <a:pPr>
              <a:buFont typeface="Wingdings" pitchFamily="2" charset="2"/>
              <a:buChar char="v"/>
            </a:pPr>
            <a:r>
              <a:rPr b="1" dirty="0" sz="2000" lang="en-US" u="sng">
                <a:solidFill>
                  <a:srgbClr val="C00000"/>
                </a:solidFill>
              </a:rPr>
              <a:t>Regarding motor function in brain death</a:t>
            </a:r>
          </a:p>
          <a:p>
            <a:pPr indent="-457200" marL="457200">
              <a:buFont typeface="+mj-lt"/>
              <a:buAutoNum type="arabicPeriod"/>
            </a:pPr>
            <a:r>
              <a:rPr b="1" dirty="0" sz="2000" lang="en-US">
                <a:solidFill>
                  <a:srgbClr val="0070C0"/>
                </a:solidFill>
              </a:rPr>
              <a:t>No cerebrally-mediated response</a:t>
            </a:r>
            <a:r>
              <a:rPr dirty="0" sz="2000" lang="en-US"/>
              <a:t> to auditory and tactile noxious stimulation peripherally or </a:t>
            </a:r>
            <a:r>
              <a:rPr dirty="0" sz="2000" lang="en-US" err="1"/>
              <a:t>centally</a:t>
            </a:r>
            <a:r>
              <a:rPr dirty="0" sz="2000" lang="en-US"/>
              <a:t>: there should be no movement of limbs, no eye opening or eye movement, no facial movement.</a:t>
            </a:r>
          </a:p>
          <a:p>
            <a:pPr indent="-457200" marL="457200">
              <a:buFont typeface="+mj-lt"/>
              <a:buAutoNum type="arabicPeriod"/>
            </a:pPr>
            <a:r>
              <a:rPr b="1" dirty="0" sz="2000" lang="en-US">
                <a:solidFill>
                  <a:srgbClr val="0070C0"/>
                </a:solidFill>
              </a:rPr>
              <a:t>True decerebrate or decorticate posturing or seizures </a:t>
            </a:r>
            <a:r>
              <a:rPr dirty="0" sz="2000" lang="en-US"/>
              <a:t>are incompatible with the diagnosis of brain death</a:t>
            </a:r>
          </a:p>
          <a:p>
            <a:pPr indent="-457200" marL="457200">
              <a:buFont typeface="+mj-lt"/>
              <a:buAutoNum type="arabicPeriod"/>
            </a:pPr>
            <a:r>
              <a:rPr b="1" dirty="0" sz="2000" lang="en-US">
                <a:solidFill>
                  <a:srgbClr val="0070C0"/>
                </a:solidFill>
              </a:rPr>
              <a:t>Spinal cord mediated reflex movements</a:t>
            </a:r>
            <a:r>
              <a:rPr dirty="0" sz="2000" lang="en-US"/>
              <a:t> </a:t>
            </a:r>
            <a:r>
              <a:rPr b="1" dirty="0" sz="2000" lang="en-US">
                <a:solidFill>
                  <a:srgbClr val="0070C0"/>
                </a:solidFill>
              </a:rPr>
              <a:t>can be present in patients with brain death </a:t>
            </a:r>
            <a:r>
              <a:rPr dirty="0" sz="2000" lang="en-US"/>
              <a:t>(including flexor plantar reflexes, flexor withdrawal, muscle stretch reflexes, and even abdominal and </a:t>
            </a:r>
            <a:r>
              <a:rPr dirty="0" sz="2000" lang="en-US" err="1"/>
              <a:t>cremasteric</a:t>
            </a:r>
            <a:r>
              <a:rPr dirty="0" sz="2000" lang="en-US"/>
              <a:t> reflexes), Because they are spinal reflexes, the existence of such reflex movements does not preclude the diagnosis of brain death.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72" name=""/>
        <p:cNvGrpSpPr/>
        <p:nvPr/>
      </p:nvGrpSpPr>
      <p:grpSpPr>
        <a:xfrm>
          <a:off x="0" y="0"/>
          <a:ext cx="0" cy="0"/>
          <a:chOff x="0" y="0"/>
          <a:chExt cx="0" cy="0"/>
        </a:xfrm>
      </p:grpSpPr>
      <p:sp>
        <p:nvSpPr>
          <p:cNvPr id="1048615" name="Content Placeholder 2"/>
          <p:cNvSpPr>
            <a:spLocks noGrp="1"/>
          </p:cNvSpPr>
          <p:nvPr>
            <p:ph idx="1"/>
          </p:nvPr>
        </p:nvSpPr>
        <p:spPr>
          <a:xfrm>
            <a:off x="86012" y="82260"/>
            <a:ext cx="8977169" cy="6694921"/>
          </a:xfrm>
        </p:spPr>
        <p:txBody>
          <a:bodyPr>
            <a:normAutofit/>
          </a:bodyPr>
          <a:p>
            <a:pPr>
              <a:buFont typeface="Wingdings" pitchFamily="2" charset="2"/>
              <a:buChar char="v"/>
            </a:pPr>
            <a:r>
              <a:rPr b="1" dirty="0" sz="2000" lang="en-US">
                <a:solidFill>
                  <a:srgbClr val="C00000"/>
                </a:solidFill>
              </a:rPr>
              <a:t>Absence of complicating conditions (that could simulate brain death on exam):</a:t>
            </a:r>
          </a:p>
          <a:p>
            <a:pPr>
              <a:buFont typeface="Wingdings" pitchFamily="2" charset="2"/>
              <a:buChar char="§"/>
            </a:pPr>
            <a:r>
              <a:rPr b="1" dirty="0" sz="2000" lang="en-US">
                <a:solidFill>
                  <a:srgbClr val="0070C0"/>
                </a:solidFill>
              </a:rPr>
              <a:t>Hypothermia</a:t>
            </a:r>
            <a:r>
              <a:rPr dirty="0" sz="2000" lang="en-US"/>
              <a:t>: core temp should be &gt; 36 °C (96.8 °F), pupils may be fixed and dilated, respirations may be difficult to detect, It may be necessary to wait 48–72 hours after rewarming to declare brain death</a:t>
            </a:r>
          </a:p>
          <a:p>
            <a:pPr>
              <a:buFont typeface="Wingdings" pitchFamily="2" charset="2"/>
              <a:buChar char="§"/>
            </a:pPr>
            <a:r>
              <a:rPr b="1" dirty="0" sz="2000" lang="en-US">
                <a:solidFill>
                  <a:srgbClr val="0070C0"/>
                </a:solidFill>
              </a:rPr>
              <a:t>No evidence of remediable exogenous or endogenous intoxication, including drug or metabolic</a:t>
            </a:r>
            <a:r>
              <a:rPr dirty="0" sz="2000" lang="en-US"/>
              <a:t> (barbiturates, benzodiazepines, meprobamate, methaqualone, trichloroethylene, paralytics, hepatic encephalopathy, </a:t>
            </a:r>
            <a:r>
              <a:rPr dirty="0" sz="2000" lang="en-US" err="1"/>
              <a:t>hyperosmolar</a:t>
            </a:r>
            <a:r>
              <a:rPr dirty="0" sz="2000" lang="en-US"/>
              <a:t> coma).</a:t>
            </a:r>
          </a:p>
          <a:p>
            <a:pPr>
              <a:buFont typeface="Wingdings" pitchFamily="2" charset="2"/>
              <a:buChar char="§"/>
            </a:pPr>
            <a:r>
              <a:rPr b="1" dirty="0" sz="2000" lang="en-US">
                <a:solidFill>
                  <a:srgbClr val="0070C0"/>
                </a:solidFill>
              </a:rPr>
              <a:t>Shock and anoxia</a:t>
            </a:r>
          </a:p>
          <a:p>
            <a:pPr>
              <a:buFont typeface="Wingdings" pitchFamily="2" charset="2"/>
              <a:buChar char="§"/>
            </a:pPr>
            <a:r>
              <a:rPr b="1" dirty="0" sz="2000" lang="en-US">
                <a:solidFill>
                  <a:srgbClr val="0070C0"/>
                </a:solidFill>
              </a:rPr>
              <a:t>Neuromuscular blocking drugs </a:t>
            </a:r>
          </a:p>
          <a:p>
            <a:pPr>
              <a:buFont typeface="Wingdings" pitchFamily="2" charset="2"/>
              <a:buChar char="§"/>
            </a:pPr>
            <a:endParaRPr b="1" dirty="0" sz="2000" lang="en-US">
              <a:solidFill>
                <a:srgbClr val="0070C0"/>
              </a:solidFill>
            </a:endParaRPr>
          </a:p>
          <a:p>
            <a:pPr>
              <a:buFont typeface="Wingdings" pitchFamily="2" charset="2"/>
              <a:buChar char="§"/>
            </a:pPr>
            <a:endParaRPr b="1" dirty="0" sz="2000" lang="en-US">
              <a:solidFill>
                <a:srgbClr val="0070C0"/>
              </a:solidFill>
            </a:endParaRPr>
          </a:p>
          <a:p>
            <a:pPr>
              <a:buFont typeface="Wingdings" pitchFamily="2" charset="2"/>
              <a:buChar char="§"/>
            </a:pPr>
            <a:endParaRPr b="1" dirty="0" sz="2000" lang="en-US">
              <a:solidFill>
                <a:srgbClr val="0070C0"/>
              </a:solidFill>
            </a:endParaRPr>
          </a:p>
          <a:p>
            <a:pPr>
              <a:buFont typeface="Wingdings" pitchFamily="2" charset="2"/>
              <a:buChar char="v"/>
            </a:pPr>
            <a:r>
              <a:rPr b="1" dirty="0" sz="2000" lang="en-US"/>
              <a:t>The tests should be repeated after an interval of 30 minutes and it is essential that they should be carried out by two doctors of adequate seniority and with expertise in the field.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76" name=""/>
          <p:cNvSpPr>
            <a:spLocks noGrp="1"/>
          </p:cNvSpPr>
          <p:nvPr>
            <p:ph type="ctrTitle"/>
          </p:nvPr>
        </p:nvSpPr>
        <p:spPr/>
        <p:txBody>
          <a:bodyPr/>
          <a:p>
            <a:r>
              <a:rPr altLang="en-GB" lang="en-US"/>
              <a:t>T</a:t>
            </a:r>
            <a:r>
              <a:rPr altLang="en-GB" lang="en-US"/>
              <a:t>h</a:t>
            </a:r>
            <a:r>
              <a:rPr altLang="en-GB" lang="en-US"/>
              <a:t>a</a:t>
            </a:r>
            <a:r>
              <a:rPr altLang="en-GB" lang="en-US"/>
              <a:t>n</a:t>
            </a:r>
            <a:r>
              <a:rPr altLang="en-GB" lang="en-US"/>
              <a:t>k</a:t>
            </a:r>
            <a:r>
              <a:rPr altLang="en-GB" lang="en-US"/>
              <a:t> </a:t>
            </a:r>
            <a:r>
              <a:rPr altLang="en-GB" lang="en-US"/>
              <a:t>y</a:t>
            </a:r>
            <a:r>
              <a:rPr altLang="en-GB" lang="en-US"/>
              <a:t>o</a:t>
            </a:r>
            <a:r>
              <a:rPr altLang="en-GB" lang="en-US"/>
              <a:t>u</a:t>
            </a:r>
            <a:endParaRPr lang="en-GB"/>
          </a:p>
        </p:txBody>
      </p:sp>
      <p:sp>
        <p:nvSpPr>
          <p:cNvPr id="1048677" name=""/>
          <p:cNvSpPr>
            <a:spLocks noGrp="1"/>
          </p:cNvSpPr>
          <p:nvPr>
            <p:ph type="subTitle" idx="1"/>
          </p:nvPr>
        </p:nvSpPr>
        <p:spPr/>
        <p:txBody>
          <a:bodyPr/>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6" name=""/>
        <p:cNvGrpSpPr/>
        <p:nvPr/>
      </p:nvGrpSpPr>
      <p:grpSpPr>
        <a:xfrm>
          <a:off x="0" y="0"/>
          <a:ext cx="0" cy="0"/>
          <a:chOff x="0" y="0"/>
          <a:chExt cx="0" cy="0"/>
        </a:xfrm>
      </p:grpSpPr>
      <p:sp>
        <p:nvSpPr>
          <p:cNvPr id="1048588" name="Content Placeholder 2"/>
          <p:cNvSpPr>
            <a:spLocks noGrp="1"/>
          </p:cNvSpPr>
          <p:nvPr>
            <p:ph idx="1"/>
          </p:nvPr>
        </p:nvSpPr>
        <p:spPr>
          <a:xfrm>
            <a:off x="86012" y="82260"/>
            <a:ext cx="8977169" cy="6694921"/>
          </a:xfrm>
        </p:spPr>
        <p:txBody>
          <a:bodyPr>
            <a:normAutofit/>
          </a:bodyPr>
          <a:p>
            <a:pPr>
              <a:buFont typeface="Wingdings" pitchFamily="2" charset="2"/>
              <a:buChar char="v"/>
            </a:pPr>
            <a:r>
              <a:rPr b="1" dirty="0" sz="2000" lang="en-US" u="sng">
                <a:solidFill>
                  <a:srgbClr val="C00000"/>
                </a:solidFill>
              </a:rPr>
              <a:t>Decorticate posturing (mummy baby)</a:t>
            </a:r>
          </a:p>
          <a:p>
            <a:pPr>
              <a:buFont typeface="Wingdings" pitchFamily="2" charset="2"/>
              <a:buChar char="Ø"/>
            </a:pPr>
            <a:r>
              <a:rPr b="1" dirty="0" sz="2000" lang="en-US">
                <a:effectLst/>
              </a:rPr>
              <a:t>There are two parts to decorticate posturing.</a:t>
            </a:r>
          </a:p>
          <a:p>
            <a:pPr indent="-342900" lvl="1" marL="800100">
              <a:buFont typeface="+mj-lt"/>
              <a:buAutoNum type="arabicParenR"/>
            </a:pPr>
            <a:r>
              <a:rPr dirty="0" sz="2000" lang="en-US">
                <a:effectLst/>
              </a:rPr>
              <a:t>The 1</a:t>
            </a:r>
            <a:r>
              <a:rPr baseline="30000" dirty="0" sz="2000" lang="en-US">
                <a:effectLst/>
              </a:rPr>
              <a:t>st</a:t>
            </a:r>
            <a:r>
              <a:rPr dirty="0" sz="2000" lang="en-US">
                <a:effectLst/>
              </a:rPr>
              <a:t> is the disinhibition of the red nucleus with facilitation of the </a:t>
            </a:r>
            <a:r>
              <a:rPr dirty="0" sz="2000" lang="en-US" err="1">
                <a:effectLst/>
              </a:rPr>
              <a:t>rubrospinal</a:t>
            </a:r>
            <a:r>
              <a:rPr dirty="0" sz="2000" lang="en-US">
                <a:effectLst/>
              </a:rPr>
              <a:t> tract (facilitates motor neurons in the cervical spinal cord supplying the flexor muscles of the upper extremities). </a:t>
            </a:r>
            <a:endParaRPr dirty="0" sz="2000" lang="en-US"/>
          </a:p>
          <a:p>
            <a:pPr indent="-342900" lvl="1" marL="800100">
              <a:buFont typeface="+mj-lt"/>
              <a:buAutoNum type="arabicParenR"/>
            </a:pPr>
            <a:r>
              <a:rPr dirty="0" sz="2000" lang="en-US">
                <a:effectLst/>
              </a:rPr>
              <a:t>The 2</a:t>
            </a:r>
            <a:r>
              <a:rPr baseline="30000" dirty="0" sz="2000" lang="en-US">
                <a:effectLst/>
              </a:rPr>
              <a:t>nd</a:t>
            </a:r>
            <a:r>
              <a:rPr dirty="0" sz="2000" lang="en-US">
                <a:effectLst/>
              </a:rPr>
              <a:t> is the disruption of the lateral </a:t>
            </a:r>
            <a:r>
              <a:rPr dirty="0" sz="2000" lang="en-US" err="1">
                <a:effectLst/>
              </a:rPr>
              <a:t>corticospinal</a:t>
            </a:r>
            <a:r>
              <a:rPr dirty="0" sz="2000" lang="en-US">
                <a:effectLst/>
              </a:rPr>
              <a:t> tract (facilitates motor neurons in the lower spinal cord supplying flexor muscles of the lower extremities). </a:t>
            </a:r>
          </a:p>
          <a:p>
            <a:pPr indent="-342900" lvl="1" marL="800100">
              <a:buFont typeface="+mj-lt"/>
              <a:buAutoNum type="arabicParenR"/>
            </a:pPr>
            <a:endParaRPr dirty="0" sz="2000" lang="en-US">
              <a:effectLst/>
            </a:endParaRPr>
          </a:p>
          <a:p>
            <a:pPr>
              <a:buFont typeface="Wingdings" pitchFamily="2" charset="2"/>
              <a:buChar char="§"/>
            </a:pPr>
            <a:r>
              <a:rPr dirty="0" sz="2000" lang="en-US"/>
              <a:t>Indicates that there may be damage to areas including the </a:t>
            </a:r>
            <a:r>
              <a:rPr b="1" dirty="0" sz="2000" lang="en-US">
                <a:solidFill>
                  <a:srgbClr val="0070C0"/>
                </a:solidFill>
              </a:rPr>
              <a:t>cerebral hemispheres</a:t>
            </a:r>
            <a:r>
              <a:rPr dirty="0" sz="2000" lang="en-US"/>
              <a:t>, the </a:t>
            </a:r>
            <a:r>
              <a:rPr b="1" dirty="0" sz="2000" lang="en-US">
                <a:solidFill>
                  <a:srgbClr val="0070C0"/>
                </a:solidFill>
              </a:rPr>
              <a:t>internal capsule</a:t>
            </a:r>
            <a:r>
              <a:rPr dirty="0" sz="2000" lang="en-US"/>
              <a:t>, the </a:t>
            </a:r>
            <a:r>
              <a:rPr b="1" dirty="0" sz="2000" lang="en-US">
                <a:solidFill>
                  <a:srgbClr val="0070C0"/>
                </a:solidFill>
              </a:rPr>
              <a:t>thalamus</a:t>
            </a:r>
            <a:r>
              <a:rPr dirty="0" sz="2000" lang="en-US"/>
              <a:t>, and the </a:t>
            </a:r>
            <a:r>
              <a:rPr b="1" dirty="0" sz="2000" lang="en-US">
                <a:solidFill>
                  <a:srgbClr val="0070C0"/>
                </a:solidFill>
              </a:rPr>
              <a:t>midbrain</a:t>
            </a:r>
            <a:r>
              <a:rPr dirty="0" sz="2000" lang="en-US"/>
              <a:t>.</a:t>
            </a:r>
          </a:p>
          <a:p>
            <a:pPr>
              <a:buFont typeface="Wingdings" pitchFamily="2" charset="2"/>
              <a:buChar char="§"/>
            </a:pPr>
            <a:endParaRPr dirty="0" sz="2000" lang="en-US"/>
          </a:p>
          <a:p>
            <a:pPr>
              <a:buFont typeface="Wingdings" pitchFamily="2" charset="2"/>
              <a:buChar char="§"/>
            </a:pPr>
            <a:r>
              <a:rPr b="1" dirty="0" sz="2000" lang="en-US"/>
              <a:t>Overview</a:t>
            </a:r>
            <a:r>
              <a:rPr dirty="0" sz="2000" lang="en-US"/>
              <a:t>: abnormal flexion in UE and extension in LE.</a:t>
            </a:r>
          </a:p>
          <a:p>
            <a:pPr>
              <a:buFont typeface="Wingdings" pitchFamily="2" charset="2"/>
              <a:buChar char="§"/>
            </a:pPr>
            <a:r>
              <a:rPr b="1" dirty="0" sz="2000" lang="en-US"/>
              <a:t>Detail</a:t>
            </a:r>
            <a:r>
              <a:rPr dirty="0" sz="2000" lang="en-US"/>
              <a:t>:</a:t>
            </a:r>
          </a:p>
          <a:p>
            <a:pPr lvl="1">
              <a:buFont typeface="Wingdings" pitchFamily="2" charset="2"/>
              <a:buChar char="ü"/>
            </a:pPr>
            <a:r>
              <a:rPr dirty="0" sz="2000" lang="en-US"/>
              <a:t>UE: slow flexion of arm, wrist and fingers with adduction</a:t>
            </a:r>
          </a:p>
          <a:p>
            <a:pPr lvl="1">
              <a:buFont typeface="Wingdings" pitchFamily="2" charset="2"/>
              <a:buChar char="ü"/>
            </a:pPr>
            <a:r>
              <a:rPr dirty="0" sz="2000" lang="en-US"/>
              <a:t>LE: extension, internal rotation, plantar flexion</a:t>
            </a:r>
          </a:p>
          <a:p>
            <a:pPr lvl="1">
              <a:buFont typeface="Wingdings" pitchFamily="2" charset="2"/>
              <a:buChar char="ü"/>
            </a:pPr>
            <a:endParaRPr dirty="0" sz="2000" lang="en-US"/>
          </a:p>
          <a:p>
            <a:pPr>
              <a:buFont typeface="Wingdings" pitchFamily="2" charset="2"/>
              <a:buChar char="v"/>
            </a:pPr>
            <a:endParaRPr dirty="0" sz="2000" lang="en-IQ"/>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7" name=""/>
        <p:cNvGrpSpPr/>
        <p:nvPr/>
      </p:nvGrpSpPr>
      <p:grpSpPr>
        <a:xfrm>
          <a:off x="0" y="0"/>
          <a:ext cx="0" cy="0"/>
          <a:chOff x="0" y="0"/>
          <a:chExt cx="0" cy="0"/>
        </a:xfrm>
      </p:grpSpPr>
      <p:sp>
        <p:nvSpPr>
          <p:cNvPr id="1048589" name="Content Placeholder 2"/>
          <p:cNvSpPr>
            <a:spLocks noGrp="1"/>
          </p:cNvSpPr>
          <p:nvPr>
            <p:ph idx="1"/>
          </p:nvPr>
        </p:nvSpPr>
        <p:spPr>
          <a:xfrm>
            <a:off x="86012" y="82260"/>
            <a:ext cx="8977169" cy="6694921"/>
          </a:xfrm>
        </p:spPr>
        <p:txBody>
          <a:bodyPr>
            <a:normAutofit/>
          </a:bodyPr>
          <a:p>
            <a:pPr>
              <a:buFont typeface="Wingdings" pitchFamily="2" charset="2"/>
              <a:buChar char="v"/>
            </a:pPr>
            <a:r>
              <a:rPr b="1" sz="2000" lang="en-US">
                <a:solidFill>
                  <a:srgbClr val="C00000"/>
                </a:solidFill>
              </a:rPr>
              <a:t>Decerebrate posturing</a:t>
            </a:r>
          </a:p>
          <a:p>
            <a:pPr>
              <a:buFont typeface="Wingdings" pitchFamily="2" charset="2"/>
              <a:buChar char="§"/>
            </a:pPr>
            <a:r>
              <a:rPr sz="2000" lang="en-US"/>
              <a:t>Classically attributed to disinhibition of vestibulospinal tract (more caudal) and pontine reticular formation (RF) by removing inhibition of medullary RF (transection at intercollicular level, between vestibular and red nuclei).</a:t>
            </a:r>
          </a:p>
          <a:p>
            <a:pPr>
              <a:buFont typeface="Wingdings" pitchFamily="2" charset="2"/>
              <a:buChar char="§"/>
            </a:pPr>
            <a:r>
              <a:rPr b="1" sz="2000" lang="en-US"/>
              <a:t>Overview</a:t>
            </a:r>
            <a:r>
              <a:rPr sz="2000" lang="en-US"/>
              <a:t>: abnormal extension in UE and LE. </a:t>
            </a:r>
          </a:p>
          <a:p>
            <a:pPr>
              <a:buFont typeface="Wingdings" pitchFamily="2" charset="2"/>
              <a:buChar char="§"/>
            </a:pPr>
            <a:r>
              <a:rPr b="1" sz="2000" lang="en-US"/>
              <a:t>Detail</a:t>
            </a:r>
            <a:r>
              <a:rPr sz="2000" lang="en-US"/>
              <a:t>:</a:t>
            </a:r>
          </a:p>
          <a:p>
            <a:pPr lvl="1">
              <a:buFont typeface="Wingdings" pitchFamily="2" charset="2"/>
              <a:buChar char="ü"/>
            </a:pPr>
            <a:r>
              <a:rPr sz="2000" lang="en-US"/>
              <a:t>Head &amp; trunk: opisthotonos (head and trunk extended), teeth clenched</a:t>
            </a:r>
          </a:p>
          <a:p>
            <a:pPr lvl="1">
              <a:buFont typeface="Wingdings" pitchFamily="2" charset="2"/>
              <a:buChar char="ü"/>
            </a:pPr>
            <a:r>
              <a:rPr sz="2000" lang="en-US"/>
              <a:t>UE: arms extended, adducted and hyperpronated (internally rotated), wrists flexed, fingers flexed</a:t>
            </a:r>
          </a:p>
          <a:p>
            <a:pPr lvl="1">
              <a:buFont typeface="Wingdings" pitchFamily="2" charset="2"/>
              <a:buChar char="ü"/>
            </a:pPr>
            <a:r>
              <a:rPr sz="2000" lang="en-US"/>
              <a:t>LE: extended and internally rotated, feet plantarflexed and inverted, toes plantarflexed.</a:t>
            </a:r>
            <a:endParaRPr dirty="0" sz="2000" lang="en-IQ"/>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pic>
        <p:nvPicPr>
          <p:cNvPr id="2097152" name="Picture 4"/>
          <p:cNvPicPr>
            <a:picLocks noChangeAspect="1" noGrp="1"/>
          </p:cNvPicPr>
          <p:nvPr>
            <p:ph idx="1"/>
          </p:nvPr>
        </p:nvPicPr>
        <p:blipFill>
          <a:blip xmlns:r="http://schemas.openxmlformats.org/officeDocument/2006/relationships" r:embed="rId1"/>
          <a:stretch>
            <a:fillRect/>
          </a:stretch>
        </p:blipFill>
        <p:spPr>
          <a:xfrm>
            <a:off x="80818" y="92364"/>
            <a:ext cx="8959273" cy="2563091"/>
          </a:xfrm>
          <a:prstGeom prst="rect"/>
          <a:ln w="38100" cap="sq">
            <a:solidFill>
              <a:srgbClr val="000000"/>
            </a:solidFill>
            <a:prstDash val="solid"/>
            <a:miter lim="800000"/>
          </a:ln>
          <a:effectLst>
            <a:outerShdw algn="tl" blurRad="50800" dir="2700000" dist="38100" rotWithShape="0">
              <a:srgbClr val="000000">
                <a:alpha val="43000"/>
              </a:srgbClr>
            </a:outerShdw>
          </a:effectLst>
        </p:spPr>
      </p:pic>
      <p:pic>
        <p:nvPicPr>
          <p:cNvPr id="2097153" name="Picture 6"/>
          <p:cNvPicPr>
            <a:picLocks noChangeAspect="1"/>
          </p:cNvPicPr>
          <p:nvPr/>
        </p:nvPicPr>
        <p:blipFill>
          <a:blip xmlns:r="http://schemas.openxmlformats.org/officeDocument/2006/relationships" r:embed="rId2"/>
          <a:stretch>
            <a:fillRect/>
          </a:stretch>
        </p:blipFill>
        <p:spPr>
          <a:xfrm>
            <a:off x="80818" y="3429000"/>
            <a:ext cx="8959273" cy="2735036"/>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
        <p:nvSpPr>
          <p:cNvPr id="1048590" name="TextBox 8"/>
          <p:cNvSpPr txBox="1"/>
          <p:nvPr/>
        </p:nvSpPr>
        <p:spPr>
          <a:xfrm>
            <a:off x="1379682" y="2655455"/>
            <a:ext cx="6384636" cy="707886"/>
          </a:xfrm>
          <a:prstGeom prst="rect"/>
          <a:noFill/>
        </p:spPr>
        <p:txBody>
          <a:bodyPr wrap="square">
            <a:spAutoFit/>
          </a:bodyPr>
          <a:p>
            <a:pPr algn="ctr"/>
            <a:r>
              <a:rPr b="1" dirty="0" sz="2000" lang="en-US"/>
              <a:t>Decorticate posturing, with elbows, wrists and fingers flexed, and legs extended and rotated inward</a:t>
            </a:r>
            <a:endParaRPr b="1" dirty="0" sz="2000" lang="en-IQ"/>
          </a:p>
        </p:txBody>
      </p:sp>
      <p:sp>
        <p:nvSpPr>
          <p:cNvPr id="1048591" name="TextBox 10"/>
          <p:cNvSpPr txBox="1"/>
          <p:nvPr/>
        </p:nvSpPr>
        <p:spPr>
          <a:xfrm>
            <a:off x="1379682" y="6229695"/>
            <a:ext cx="6407728" cy="400110"/>
          </a:xfrm>
          <a:prstGeom prst="rect"/>
          <a:noFill/>
        </p:spPr>
        <p:txBody>
          <a:bodyPr wrap="square">
            <a:spAutoFit/>
          </a:bodyPr>
          <a:p>
            <a:pPr algn="ctr"/>
            <a:r>
              <a:rPr b="1" dirty="0" sz="2000" lang="en-US"/>
              <a:t>Decerebrate rigidity or abnormal extensor posturing.</a:t>
            </a:r>
            <a:endParaRPr b="1" dirty="0" sz="2000" lang="en-IQ"/>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592" name="Title 1"/>
          <p:cNvSpPr>
            <a:spLocks noGrp="1"/>
          </p:cNvSpPr>
          <p:nvPr>
            <p:ph type="title"/>
          </p:nvPr>
        </p:nvSpPr>
        <p:spPr/>
        <p:txBody>
          <a:bodyPr/>
          <a:p>
            <a:endParaRPr lang="en-IQ"/>
          </a:p>
        </p:txBody>
      </p:sp>
      <p:pic>
        <p:nvPicPr>
          <p:cNvPr id="2097154"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593" name="Title 1"/>
          <p:cNvSpPr>
            <a:spLocks noGrp="1"/>
          </p:cNvSpPr>
          <p:nvPr>
            <p:ph type="title"/>
          </p:nvPr>
        </p:nvSpPr>
        <p:spPr/>
        <p:txBody>
          <a:bodyPr/>
          <a:p>
            <a:endParaRPr lang="en-IQ"/>
          </a:p>
        </p:txBody>
      </p:sp>
      <p:pic>
        <p:nvPicPr>
          <p:cNvPr id="2097155"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1" name=""/>
        <p:cNvGrpSpPr/>
        <p:nvPr/>
      </p:nvGrpSpPr>
      <p:grpSpPr>
        <a:xfrm>
          <a:off x="0" y="0"/>
          <a:ext cx="0" cy="0"/>
          <a:chOff x="0" y="0"/>
          <a:chExt cx="0" cy="0"/>
        </a:xfrm>
      </p:grpSpPr>
      <p:sp>
        <p:nvSpPr>
          <p:cNvPr id="1048594" name="Content Placeholder 2"/>
          <p:cNvSpPr>
            <a:spLocks noGrp="1"/>
          </p:cNvSpPr>
          <p:nvPr>
            <p:ph idx="1"/>
          </p:nvPr>
        </p:nvSpPr>
        <p:spPr>
          <a:xfrm>
            <a:off x="86012" y="82260"/>
            <a:ext cx="8977169" cy="6694921"/>
          </a:xfrm>
        </p:spPr>
        <p:txBody>
          <a:bodyPr>
            <a:normAutofit fontScale="95000" lnSpcReduction="20000"/>
          </a:bodyPr>
          <a:p>
            <a:pPr>
              <a:buFont typeface="Wingdings" pitchFamily="2" charset="2"/>
              <a:buChar char="q"/>
            </a:pPr>
            <a:r>
              <a:rPr b="1" dirty="0" sz="2000" lang="en-US" u="sng">
                <a:solidFill>
                  <a:srgbClr val="C00000"/>
                </a:solidFill>
                <a:effectLst/>
              </a:rPr>
              <a:t>Outline of approach to comatose patient</a:t>
            </a:r>
          </a:p>
          <a:p>
            <a:pPr indent="-457200" marL="457200">
              <a:buFont typeface="+mj-lt"/>
              <a:buAutoNum type="arabicPeriod"/>
            </a:pPr>
            <a:r>
              <a:rPr b="1" dirty="0" sz="2000" lang="en-US">
                <a:effectLst/>
              </a:rPr>
              <a:t>Cardiovascular stabilization</a:t>
            </a:r>
            <a:r>
              <a:rPr dirty="0" sz="2000" lang="en-US">
                <a:effectLst/>
              </a:rPr>
              <a:t>: establish airway, check circulation.</a:t>
            </a:r>
          </a:p>
          <a:p>
            <a:pPr indent="-457200" marL="457200">
              <a:buFont typeface="+mj-lt"/>
              <a:buAutoNum type="arabicPeriod"/>
            </a:pPr>
            <a:r>
              <a:rPr b="1" dirty="0" sz="2000" lang="en-US">
                <a:effectLst/>
              </a:rPr>
              <a:t>Obtain blood for tests</a:t>
            </a:r>
          </a:p>
          <a:p>
            <a:pPr lvl="1">
              <a:buFont typeface="Wingdings" pitchFamily="2" charset="2"/>
              <a:buChar char="§"/>
            </a:pPr>
            <a:r>
              <a:rPr dirty="0" sz="2000" lang="en-US">
                <a:effectLst/>
              </a:rPr>
              <a:t>Electrolytes (especially Na, glucose, BUN), CBC , ABG</a:t>
            </a:r>
          </a:p>
          <a:p>
            <a:pPr lvl="1">
              <a:buFont typeface="Wingdings" pitchFamily="2" charset="2"/>
              <a:buChar char="§"/>
            </a:pPr>
            <a:r>
              <a:rPr dirty="0" sz="2000" lang="en-US">
                <a:effectLst/>
              </a:rPr>
              <a:t>Toxicology screen (serum &amp; urine), calcium, ammonia, </a:t>
            </a:r>
            <a:r>
              <a:rPr dirty="0" sz="2000" lang="en-US" err="1">
                <a:effectLst/>
              </a:rPr>
              <a:t>antiepileptic</a:t>
            </a:r>
            <a:r>
              <a:rPr dirty="0" sz="2000" lang="en-US">
                <a:effectLst/>
              </a:rPr>
              <a:t> drug</a:t>
            </a:r>
          </a:p>
          <a:p>
            <a:pPr indent="-457200" marL="457200">
              <a:buFont typeface="+mj-lt"/>
              <a:buAutoNum type="arabicPeriod"/>
            </a:pPr>
            <a:r>
              <a:rPr b="1" dirty="0" sz="2000" lang="en-US">
                <a:effectLst/>
              </a:rPr>
              <a:t>Administer emergency supportive medications</a:t>
            </a:r>
          </a:p>
          <a:p>
            <a:pPr lvl="1">
              <a:buFont typeface="Wingdings" pitchFamily="2" charset="2"/>
              <a:buChar char="Ø"/>
            </a:pPr>
            <a:r>
              <a:rPr dirty="0" sz="2000" lang="en-US">
                <a:effectLst/>
              </a:rPr>
              <a:t>Glucose: if hypoglycemia.</a:t>
            </a:r>
          </a:p>
          <a:p>
            <a:pPr lvl="1">
              <a:buFont typeface="Wingdings" pitchFamily="2" charset="2"/>
              <a:buChar char="Ø"/>
            </a:pPr>
            <a:r>
              <a:rPr dirty="0" sz="2000" lang="en-US">
                <a:effectLst/>
              </a:rPr>
              <a:t>Naloxone (</a:t>
            </a:r>
            <a:r>
              <a:rPr dirty="0" sz="2000" lang="en-US" err="1">
                <a:effectLst/>
              </a:rPr>
              <a:t>Narcan</a:t>
            </a:r>
            <a:r>
              <a:rPr dirty="0" sz="2000" lang="en-US">
                <a:effectLst/>
              </a:rPr>
              <a:t>®): in case of narcotic overdose. </a:t>
            </a:r>
          </a:p>
          <a:p>
            <a:pPr lvl="1">
              <a:buFont typeface="Wingdings" pitchFamily="2" charset="2"/>
              <a:buChar char="Ø"/>
            </a:pPr>
            <a:r>
              <a:rPr dirty="0" sz="2000" lang="en-US" err="1">
                <a:effectLst/>
              </a:rPr>
              <a:t>Flumazenil</a:t>
            </a:r>
            <a:r>
              <a:rPr dirty="0" sz="2000" lang="en-US">
                <a:effectLst/>
              </a:rPr>
              <a:t> (</a:t>
            </a:r>
            <a:r>
              <a:rPr dirty="0" sz="2000" lang="en-US" err="1">
                <a:effectLst/>
              </a:rPr>
              <a:t>Romazicon</a:t>
            </a:r>
            <a:r>
              <a:rPr dirty="0" sz="2000" lang="en-US">
                <a:effectLst/>
              </a:rPr>
              <a:t>®): in case of benzodiazepine overdose. </a:t>
            </a:r>
          </a:p>
          <a:p>
            <a:pPr lvl="1">
              <a:buFont typeface="Wingdings" pitchFamily="2" charset="2"/>
              <a:buChar char="Ø"/>
            </a:pPr>
            <a:r>
              <a:rPr dirty="0" sz="2000" lang="en-US">
                <a:effectLst/>
              </a:rPr>
              <a:t>Thiamine: for </a:t>
            </a:r>
            <a:r>
              <a:rPr dirty="0" sz="2000" lang="en-US" err="1">
                <a:effectLst/>
              </a:rPr>
              <a:t>Wernicke’s</a:t>
            </a:r>
            <a:r>
              <a:rPr dirty="0" sz="2000" lang="en-US">
                <a:effectLst/>
              </a:rPr>
              <a:t> encephalopathy. </a:t>
            </a:r>
          </a:p>
          <a:p>
            <a:pPr indent="-457200" marL="457200">
              <a:buFont typeface="+mj-lt"/>
              <a:buAutoNum type="arabicPeriod"/>
            </a:pPr>
            <a:r>
              <a:rPr b="1" dirty="0" sz="2000" lang="en-US">
                <a:effectLst/>
              </a:rPr>
              <a:t>Core </a:t>
            </a:r>
            <a:r>
              <a:rPr b="1" dirty="0" sz="2000" lang="en-US" err="1">
                <a:effectLst/>
              </a:rPr>
              <a:t>neuro</a:t>
            </a:r>
            <a:r>
              <a:rPr b="1" dirty="0" sz="2000" lang="en-US">
                <a:effectLst/>
              </a:rPr>
              <a:t> exam</a:t>
            </a:r>
            <a:r>
              <a:rPr dirty="0" sz="2000" lang="en-US">
                <a:effectLst/>
              </a:rPr>
              <a:t> (assesses midbrain/upper pons, allows emergency measures to be instituted rapidly, more thorough evaluation possible once stabilized).</a:t>
            </a:r>
          </a:p>
          <a:p>
            <a:pPr indent="-457200" marL="457200">
              <a:buFont typeface="+mj-lt"/>
              <a:buAutoNum type="arabicPeriod"/>
            </a:pPr>
            <a:r>
              <a:rPr b="1" dirty="0" sz="2000" lang="en-US">
                <a:effectLst/>
              </a:rPr>
              <a:t>If herniation syndrome</a:t>
            </a:r>
            <a:r>
              <a:rPr dirty="0" sz="2000" lang="en-US">
                <a:effectLst/>
              </a:rPr>
              <a:t> or signs of expanding p-fossa lesion with brainstem compression: initiate measures to lower ICP, then get a CT scan if patient begins improving, otherwise emergency surgery. </a:t>
            </a:r>
            <a:r>
              <a:rPr b="1" dirty="0" sz="2000" lang="en-US">
                <a:solidFill>
                  <a:srgbClr val="C00000"/>
                </a:solidFill>
                <a:effectLst/>
              </a:rPr>
              <a:t>Do NOT do LP</a:t>
            </a:r>
            <a:r>
              <a:rPr b="1" dirty="0" sz="2000" lang="en-US">
                <a:solidFill>
                  <a:srgbClr val="C00000"/>
                </a:solidFill>
              </a:rPr>
              <a:t>.</a:t>
            </a:r>
          </a:p>
          <a:p>
            <a:pPr indent="-457200" marL="457200">
              <a:buFont typeface="+mj-lt"/>
              <a:buAutoNum type="arabicPeriod"/>
            </a:pPr>
            <a:r>
              <a:rPr b="1" dirty="0" sz="2000" lang="en-US">
                <a:effectLst/>
              </a:rPr>
              <a:t>If meningitis suspected</a:t>
            </a:r>
            <a:r>
              <a:rPr dirty="0" sz="2000" lang="en-US">
                <a:effectLst/>
              </a:rPr>
              <a:t> (altered mental status + fever, meningeal signs) do CT scan before doing Lp to exclude mass lesion.</a:t>
            </a:r>
          </a:p>
          <a:p>
            <a:pPr indent="-457200" marL="457200">
              <a:buFont typeface="+mj-lt"/>
              <a:buAutoNum type="arabicPeriod"/>
            </a:pPr>
            <a:endParaRPr dirty="0" sz="2000" lang="en-US">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2" name=""/>
        <p:cNvGrpSpPr/>
        <p:nvPr/>
      </p:nvGrpSpPr>
      <p:grpSpPr>
        <a:xfrm>
          <a:off x="0" y="0"/>
          <a:ext cx="0" cy="0"/>
          <a:chOff x="0" y="0"/>
          <a:chExt cx="0" cy="0"/>
        </a:xfrm>
      </p:grpSpPr>
      <p:sp>
        <p:nvSpPr>
          <p:cNvPr id="1048595" name="Content Placeholder 2"/>
          <p:cNvSpPr>
            <a:spLocks noGrp="1"/>
          </p:cNvSpPr>
          <p:nvPr>
            <p:ph idx="1"/>
          </p:nvPr>
        </p:nvSpPr>
        <p:spPr>
          <a:xfrm>
            <a:off x="86012" y="82260"/>
            <a:ext cx="8977169" cy="6694921"/>
          </a:xfrm>
        </p:spPr>
        <p:txBody>
          <a:bodyPr>
            <a:normAutofit/>
          </a:bodyPr>
          <a:p>
            <a:pPr indent="-457200" marL="457200">
              <a:buAutoNum type="arabicPeriod" startAt="7"/>
            </a:pPr>
            <a:r>
              <a:rPr b="1" dirty="0" sz="2000" lang="en-US">
                <a:effectLst/>
              </a:rPr>
              <a:t>Treat generalized seizures</a:t>
            </a:r>
            <a:r>
              <a:rPr dirty="0" sz="2000" lang="en-US">
                <a:effectLst/>
              </a:rPr>
              <a:t> if present. If status </a:t>
            </a:r>
            <a:r>
              <a:rPr dirty="0" sz="2000" lang="en-US" err="1">
                <a:effectLst/>
              </a:rPr>
              <a:t>epilepticus</a:t>
            </a:r>
            <a:r>
              <a:rPr dirty="0" sz="2000" lang="en-US">
                <a:effectLst/>
              </a:rPr>
              <a:t> is suspected, treat as indicated, obtain emergency EEG if available. </a:t>
            </a:r>
          </a:p>
          <a:p>
            <a:pPr indent="-457200" marL="457200">
              <a:buAutoNum type="arabicPeriod" startAt="7"/>
            </a:pPr>
            <a:r>
              <a:rPr b="1" dirty="0" sz="2000" lang="en-US">
                <a:effectLst/>
              </a:rPr>
              <a:t>Treat metabolic abnormalities</a:t>
            </a:r>
            <a:endParaRPr b="1" dirty="0" sz="2000" lang="en-US"/>
          </a:p>
          <a:p>
            <a:pPr lvl="1">
              <a:buFont typeface="Wingdings" pitchFamily="2" charset="2"/>
              <a:buChar char="ü"/>
            </a:pPr>
            <a:r>
              <a:rPr dirty="0" sz="2000" lang="en-US">
                <a:effectLst/>
              </a:rPr>
              <a:t>Restore acid-base balance</a:t>
            </a:r>
          </a:p>
          <a:p>
            <a:pPr lvl="1">
              <a:buFont typeface="Wingdings" pitchFamily="2" charset="2"/>
              <a:buChar char="ü"/>
            </a:pPr>
            <a:r>
              <a:rPr dirty="0" sz="2000" lang="en-US">
                <a:effectLst/>
              </a:rPr>
              <a:t>Restore electrolyte imbalance</a:t>
            </a:r>
          </a:p>
          <a:p>
            <a:pPr lvl="1">
              <a:buFont typeface="Wingdings" pitchFamily="2" charset="2"/>
              <a:buChar char="ü"/>
            </a:pPr>
            <a:r>
              <a:rPr dirty="0" sz="2000" lang="en-US">
                <a:effectLst/>
              </a:rPr>
              <a:t>Maintain body temperature</a:t>
            </a:r>
            <a:endParaRPr dirty="0" sz="2000" lang="en-IQ"/>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Coma and coma scales Handbook 9</dc:title>
  <dc:creator>Ahmed Maan</dc:creator>
  <cp:lastModifiedBy>Ahmed Maan</cp:lastModifiedBy>
  <dcterms:created xsi:type="dcterms:W3CDTF">2020-03-20T14:08:00Z</dcterms:created>
  <dcterms:modified xsi:type="dcterms:W3CDTF">2022-10-29T23:32:38Z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24afe5eb05a9421fa575a41e95f7db2d</vt:lpwstr>
  </property>
</Properties>
</file>